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56" r:id="rId3"/>
    <p:sldId id="257" r:id="rId4"/>
    <p:sldId id="258" r:id="rId5"/>
    <p:sldId id="352" r:id="rId6"/>
    <p:sldId id="303" r:id="rId7"/>
    <p:sldId id="302" r:id="rId8"/>
    <p:sldId id="305" r:id="rId9"/>
    <p:sldId id="355" r:id="rId10"/>
    <p:sldId id="357" r:id="rId11"/>
    <p:sldId id="358" r:id="rId12"/>
    <p:sldId id="359" r:id="rId13"/>
    <p:sldId id="360" r:id="rId14"/>
    <p:sldId id="324" r:id="rId15"/>
    <p:sldId id="329" r:id="rId16"/>
    <p:sldId id="334" r:id="rId17"/>
  </p:sldIdLst>
  <p:sldSz cx="9144000" cy="514159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4" userDrawn="1">
          <p15:clr>
            <a:srgbClr val="A4A3A4"/>
          </p15:clr>
        </p15:guide>
        <p15:guide id="2"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514"/>
    <a:srgbClr val="FBE22D"/>
    <a:srgbClr val="98D2E3"/>
    <a:srgbClr val="A9D25A"/>
    <a:srgbClr val="EB4544"/>
    <a:srgbClr val="7BBFAA"/>
    <a:srgbClr val="F5D805"/>
    <a:srgbClr val="C24710"/>
    <a:srgbClr val="FCFBF7"/>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00" d="100"/>
          <a:sy n="100" d="100"/>
        </p:scale>
        <p:origin x="-1224" y="-804"/>
      </p:cViewPr>
      <p:guideLst>
        <p:guide orient="horz" pos="1724"/>
        <p:guide pos="2878"/>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3066"/>
        <p:guide pos="215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00D77-675F-4030-AD1B-4A6B1A0999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8A185-F9DB-4B92-A1A8-CCD8A76DEA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p:spPr>
        <p:txBody>
          <a:body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1371600" y="2913751"/>
            <a:ext cx="6400800" cy="13140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endParaRPr lang="zh-CN" altLang="en-US" smtClean="0"/>
          </a:p>
        </p:txBody>
      </p:sp>
      <p:sp>
        <p:nvSpPr>
          <p:cNvPr id="3" name="内容占位符 2"/>
          <p:cNvSpPr>
            <a:spLocks noGrp="1"/>
          </p:cNvSpPr>
          <p:nvPr>
            <p:ph idx="1" hasCustomPrompt="1"/>
          </p:nvPr>
        </p:nvSpPr>
        <p:spPr/>
        <p:txBody>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10"/>
          </p:nvPr>
        </p:nvSpPr>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15"/>
            <a:ext cx="8229600" cy="856986"/>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457200" y="1199780"/>
            <a:ext cx="8229600" cy="3393425"/>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457200" y="4765792"/>
            <a:ext cx="2133600" cy="273759"/>
          </a:xfrm>
          <a:prstGeom prst="rect">
            <a:avLst/>
          </a:prstGeom>
        </p:spPr>
        <p:txBody>
          <a:bodyPr vert="horz" lIns="91440" tIns="45720" rIns="91440" bIns="45720" rtlCol="0" anchor="ctr"/>
          <a:lstStyle>
            <a:lvl1pPr algn="l">
              <a:defRPr sz="1200">
                <a:solidFill>
                  <a:schemeClr val="tx1">
                    <a:tint val="75000"/>
                  </a:schemeClr>
                </a:solidFill>
              </a:defRPr>
            </a:lvl1pPr>
          </a:lstStyle>
          <a:p>
            <a:fld id="{36254065-6D17-4A3A-91E4-21B75217D363}" type="datetimeFigureOut">
              <a:rPr lang="zh-CN" altLang="en-US" smtClean="0"/>
            </a:fld>
            <a:endParaRPr lang="zh-CN" altLang="en-US"/>
          </a:p>
        </p:txBody>
      </p:sp>
      <p:sp>
        <p:nvSpPr>
          <p:cNvPr id="5" name="页脚占位符 4"/>
          <p:cNvSpPr>
            <a:spLocks noGrp="1"/>
          </p:cNvSpPr>
          <p:nvPr>
            <p:ph type="ftr" sz="quarter" idx="3"/>
          </p:nvPr>
        </p:nvSpPr>
        <p:spPr>
          <a:xfrm>
            <a:off x="3124200" y="4765792"/>
            <a:ext cx="2895600" cy="27375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5792"/>
            <a:ext cx="2133600" cy="273759"/>
          </a:xfrm>
          <a:prstGeom prst="rect">
            <a:avLst/>
          </a:prstGeom>
        </p:spPr>
        <p:txBody>
          <a:bodyPr vert="horz" lIns="91440" tIns="45720" rIns="91440" bIns="45720" rtlCol="0" anchor="ctr"/>
          <a:lstStyle>
            <a:lvl1pPr algn="r">
              <a:defRPr sz="1200">
                <a:solidFill>
                  <a:schemeClr val="tx1">
                    <a:tint val="75000"/>
                  </a:schemeClr>
                </a:solidFill>
              </a:defRPr>
            </a:lvl1pPr>
          </a:lstStyle>
          <a:p>
            <a:fld id="{33A8F8CD-9200-4504-81DD-97A3817DB8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5472114"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7148514"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9"/>
          <p:cNvSpPr>
            <a:spLocks noChangeArrowheads="1"/>
          </p:cNvSpPr>
          <p:nvPr/>
        </p:nvSpPr>
        <p:spPr bwMode="auto">
          <a:xfrm>
            <a:off x="4967288"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 name="Oval 10"/>
          <p:cNvSpPr>
            <a:spLocks noChangeArrowheads="1"/>
          </p:cNvSpPr>
          <p:nvPr/>
        </p:nvSpPr>
        <p:spPr bwMode="auto">
          <a:xfrm>
            <a:off x="6383339"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11" name="Oval 11"/>
          <p:cNvSpPr>
            <a:spLocks noChangeArrowheads="1"/>
          </p:cNvSpPr>
          <p:nvPr/>
        </p:nvSpPr>
        <p:spPr bwMode="auto">
          <a:xfrm>
            <a:off x="7386639"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2"/>
          <p:cNvSpPr>
            <a:spLocks noChangeArrowheads="1"/>
          </p:cNvSpPr>
          <p:nvPr/>
        </p:nvSpPr>
        <p:spPr bwMode="auto">
          <a:xfrm>
            <a:off x="7904164"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3" name="Oval 13"/>
          <p:cNvSpPr>
            <a:spLocks noChangeArrowheads="1"/>
          </p:cNvSpPr>
          <p:nvPr/>
        </p:nvSpPr>
        <p:spPr bwMode="auto">
          <a:xfrm>
            <a:off x="7107239"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4"/>
          <p:cNvSpPr>
            <a:spLocks noChangeArrowheads="1"/>
          </p:cNvSpPr>
          <p:nvPr/>
        </p:nvSpPr>
        <p:spPr bwMode="auto">
          <a:xfrm>
            <a:off x="8567739"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5" name="Oval 15"/>
          <p:cNvSpPr>
            <a:spLocks noChangeArrowheads="1"/>
          </p:cNvSpPr>
          <p:nvPr/>
        </p:nvSpPr>
        <p:spPr bwMode="auto">
          <a:xfrm>
            <a:off x="8958264"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7770814"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6992939"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8"/>
          <p:cNvSpPr>
            <a:spLocks noChangeArrowheads="1"/>
          </p:cNvSpPr>
          <p:nvPr/>
        </p:nvSpPr>
        <p:spPr bwMode="auto">
          <a:xfrm>
            <a:off x="8278814"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p:nvSpPr>
        <p:spPr bwMode="auto">
          <a:xfrm>
            <a:off x="7523164"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20" name="Oval 20"/>
          <p:cNvSpPr>
            <a:spLocks noChangeArrowheads="1"/>
          </p:cNvSpPr>
          <p:nvPr/>
        </p:nvSpPr>
        <p:spPr bwMode="auto">
          <a:xfrm>
            <a:off x="7240589"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1" name="Oval 21"/>
          <p:cNvSpPr>
            <a:spLocks noChangeArrowheads="1"/>
          </p:cNvSpPr>
          <p:nvPr/>
        </p:nvSpPr>
        <p:spPr bwMode="auto">
          <a:xfrm>
            <a:off x="6437314"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2"/>
          <p:cNvSpPr>
            <a:spLocks noChangeArrowheads="1"/>
          </p:cNvSpPr>
          <p:nvPr/>
        </p:nvSpPr>
        <p:spPr bwMode="auto">
          <a:xfrm>
            <a:off x="5967414"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3" name="Oval 23"/>
          <p:cNvSpPr>
            <a:spLocks noChangeArrowheads="1"/>
          </p:cNvSpPr>
          <p:nvPr/>
        </p:nvSpPr>
        <p:spPr bwMode="auto">
          <a:xfrm>
            <a:off x="5634039"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5" name="Oval 25"/>
          <p:cNvSpPr>
            <a:spLocks noChangeArrowheads="1"/>
          </p:cNvSpPr>
          <p:nvPr/>
        </p:nvSpPr>
        <p:spPr bwMode="auto">
          <a:xfrm>
            <a:off x="6653214"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6" name="Oval 26"/>
          <p:cNvSpPr>
            <a:spLocks noChangeArrowheads="1"/>
          </p:cNvSpPr>
          <p:nvPr/>
        </p:nvSpPr>
        <p:spPr bwMode="auto">
          <a:xfrm>
            <a:off x="6646864"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7" name="Oval 27"/>
          <p:cNvSpPr>
            <a:spLocks noChangeArrowheads="1"/>
          </p:cNvSpPr>
          <p:nvPr/>
        </p:nvSpPr>
        <p:spPr bwMode="auto">
          <a:xfrm>
            <a:off x="6621464"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8" name="Oval 28"/>
          <p:cNvSpPr>
            <a:spLocks noChangeArrowheads="1"/>
          </p:cNvSpPr>
          <p:nvPr/>
        </p:nvSpPr>
        <p:spPr bwMode="auto">
          <a:xfrm>
            <a:off x="6392864"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9"/>
          <p:cNvSpPr>
            <a:spLocks noChangeArrowheads="1"/>
          </p:cNvSpPr>
          <p:nvPr/>
        </p:nvSpPr>
        <p:spPr bwMode="auto">
          <a:xfrm>
            <a:off x="6589714"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0" name="Oval 30"/>
          <p:cNvSpPr>
            <a:spLocks noChangeArrowheads="1"/>
          </p:cNvSpPr>
          <p:nvPr/>
        </p:nvSpPr>
        <p:spPr bwMode="auto">
          <a:xfrm>
            <a:off x="6586539"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1" name="Oval 31"/>
          <p:cNvSpPr>
            <a:spLocks noChangeArrowheads="1"/>
          </p:cNvSpPr>
          <p:nvPr/>
        </p:nvSpPr>
        <p:spPr bwMode="auto">
          <a:xfrm>
            <a:off x="6513514"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1024" name="Oval 32"/>
          <p:cNvSpPr>
            <a:spLocks noChangeArrowheads="1"/>
          </p:cNvSpPr>
          <p:nvPr/>
        </p:nvSpPr>
        <p:spPr bwMode="auto">
          <a:xfrm>
            <a:off x="6408739"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5" name="Oval 33"/>
          <p:cNvSpPr>
            <a:spLocks noChangeArrowheads="1"/>
          </p:cNvSpPr>
          <p:nvPr/>
        </p:nvSpPr>
        <p:spPr bwMode="auto">
          <a:xfrm>
            <a:off x="6478589"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27" name="Oval 34"/>
          <p:cNvSpPr>
            <a:spLocks noChangeArrowheads="1"/>
          </p:cNvSpPr>
          <p:nvPr/>
        </p:nvSpPr>
        <p:spPr bwMode="auto">
          <a:xfrm>
            <a:off x="6754814"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8" name="Oval 35"/>
          <p:cNvSpPr>
            <a:spLocks noChangeArrowheads="1"/>
          </p:cNvSpPr>
          <p:nvPr/>
        </p:nvSpPr>
        <p:spPr bwMode="auto">
          <a:xfrm>
            <a:off x="6269039"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1029" name="Oval 36"/>
          <p:cNvSpPr>
            <a:spLocks noChangeArrowheads="1"/>
          </p:cNvSpPr>
          <p:nvPr/>
        </p:nvSpPr>
        <p:spPr bwMode="auto">
          <a:xfrm>
            <a:off x="6002339"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1030" name="Oval 37"/>
          <p:cNvSpPr>
            <a:spLocks noChangeArrowheads="1"/>
          </p:cNvSpPr>
          <p:nvPr/>
        </p:nvSpPr>
        <p:spPr bwMode="auto">
          <a:xfrm>
            <a:off x="5586414"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pic>
        <p:nvPicPr>
          <p:cNvPr id="2" name="7940372.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322684" y="-986790"/>
            <a:ext cx="609600" cy="609600"/>
          </a:xfrm>
          <a:prstGeom prst="rect">
            <a:avLst/>
          </a:prstGeom>
        </p:spPr>
      </p:pic>
      <p:sp>
        <p:nvSpPr>
          <p:cNvPr id="112" name="TextBox 111"/>
          <p:cNvSpPr txBox="1"/>
          <p:nvPr/>
        </p:nvSpPr>
        <p:spPr>
          <a:xfrm>
            <a:off x="203835" y="787400"/>
            <a:ext cx="5367655" cy="2432685"/>
          </a:xfrm>
          <a:prstGeom prst="rect">
            <a:avLst/>
          </a:prstGeom>
          <a:noFill/>
        </p:spPr>
        <p:txBody>
          <a:bodyPr wrap="square" rtlCol="0">
            <a:noAutofit/>
          </a:bodyPr>
          <a:lstStyle/>
          <a:p>
            <a:pPr algn="ctr"/>
            <a:r>
              <a:rPr lang="en-IN" altLang="zh-CN" sz="3600" dirty="0">
                <a:solidFill>
                  <a:srgbClr val="EA5514"/>
                </a:solidFill>
                <a:latin typeface="Microsoft YaHei" panose="020B0503020204020204" pitchFamily="34" charset="-122"/>
                <a:ea typeface="Microsoft YaHei" panose="020B0503020204020204" pitchFamily="34" charset="-122"/>
              </a:rPr>
              <a:t>SUMMER </a:t>
            </a:r>
            <a:r>
              <a:rPr lang="en-IN" altLang="zh-CN" sz="3600" dirty="0">
                <a:solidFill>
                  <a:schemeClr val="tx1">
                    <a:lumMod val="65000"/>
                    <a:lumOff val="35000"/>
                  </a:schemeClr>
                </a:solidFill>
                <a:latin typeface="Microsoft YaHei" panose="020B0503020204020204" pitchFamily="34" charset="-122"/>
                <a:ea typeface="Microsoft YaHei" panose="020B0503020204020204" pitchFamily="34" charset="-122"/>
              </a:rPr>
              <a:t>INTERNSHIP</a:t>
            </a:r>
            <a:endParaRPr lang="en-IN" altLang="zh-CN" sz="36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3" name="圆角矩形 112"/>
          <p:cNvSpPr/>
          <p:nvPr/>
        </p:nvSpPr>
        <p:spPr>
          <a:xfrm>
            <a:off x="615592" y="2741335"/>
            <a:ext cx="4573568" cy="202560"/>
          </a:xfrm>
          <a:prstGeom prst="roundRect">
            <a:avLst>
              <a:gd name="adj" fmla="val 50000"/>
            </a:avLst>
          </a:prstGeom>
          <a:no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dist" fontAlgn="auto"/>
            <a:r>
              <a:rPr lang="en-IN" altLang="zh-CN" sz="1000" dirty="0">
                <a:solidFill>
                  <a:srgbClr val="EA5514"/>
                </a:solidFill>
                <a:latin typeface="Microsoft YaHei" panose="020B0503020204020204" pitchFamily="34" charset="-122"/>
                <a:ea typeface="Microsoft YaHei" panose="020B0503020204020204" pitchFamily="34" charset="-122"/>
              </a:rPr>
              <a:t>A PORTFOLIO WEBSITE</a:t>
            </a:r>
            <a:endParaRPr lang="en-IN" altLang="zh-CN" sz="1000" dirty="0">
              <a:solidFill>
                <a:srgbClr val="EA5514"/>
              </a:solidFill>
              <a:latin typeface="Microsoft YaHei" panose="020B0503020204020204" pitchFamily="34" charset="-122"/>
              <a:ea typeface="Microsoft YaHei" panose="020B0503020204020204" pitchFamily="34" charset="-122"/>
            </a:endParaRPr>
          </a:p>
        </p:txBody>
      </p:sp>
      <p:sp>
        <p:nvSpPr>
          <p:cNvPr id="124" name="Text Box 19"/>
          <p:cNvSpPr txBox="1">
            <a:spLocks noChangeArrowheads="1"/>
          </p:cNvSpPr>
          <p:nvPr/>
        </p:nvSpPr>
        <p:spPr bwMode="auto">
          <a:xfrm>
            <a:off x="683260" y="3220085"/>
            <a:ext cx="1828800" cy="70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Autofit/>
          </a:bodyPr>
          <a:lstStyle/>
          <a:p>
            <a:pPr algn="l"/>
            <a:r>
              <a:rPr lang="en-IN" altLang="en-US" sz="1200" dirty="0">
                <a:solidFill>
                  <a:schemeClr val="tx1">
                    <a:lumMod val="65000"/>
                    <a:lumOff val="35000"/>
                  </a:schemeClr>
                </a:solidFill>
                <a:latin typeface="Microsoft YaHei" panose="020B0503020204020204" pitchFamily="34" charset="-122"/>
                <a:ea typeface="Microsoft YaHei" panose="020B0503020204020204" pitchFamily="34" charset="-122"/>
              </a:rPr>
              <a:t>By</a:t>
            </a:r>
            <a:endParaRPr lang="en-IN" alt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l"/>
            <a:r>
              <a:rPr lang="en-IN" altLang="en-US" sz="1200" dirty="0">
                <a:solidFill>
                  <a:schemeClr val="tx1">
                    <a:lumMod val="65000"/>
                    <a:lumOff val="35000"/>
                  </a:schemeClr>
                </a:solidFill>
                <a:latin typeface="Microsoft YaHei" panose="020B0503020204020204" pitchFamily="34" charset="-122"/>
                <a:ea typeface="Microsoft YaHei" panose="020B0503020204020204" pitchFamily="34" charset="-122"/>
              </a:rPr>
              <a:t>Name      : P.Vishnu Varun</a:t>
            </a:r>
            <a:endParaRPr lang="en-IN" alt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l"/>
            <a:r>
              <a:rPr lang="en-IN" altLang="en-US" sz="1200" dirty="0">
                <a:solidFill>
                  <a:schemeClr val="tx1">
                    <a:lumMod val="65000"/>
                    <a:lumOff val="35000"/>
                  </a:schemeClr>
                </a:solidFill>
                <a:latin typeface="Microsoft YaHei" panose="020B0503020204020204" pitchFamily="34" charset="-122"/>
                <a:ea typeface="Microsoft YaHei" panose="020B0503020204020204" pitchFamily="34" charset="-122"/>
              </a:rPr>
              <a:t>Regd No : 22MH1A4259</a:t>
            </a:r>
            <a:endParaRPr lang="en-IN" alt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slow">
    <p:fade thruBlk="1"/>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200"/>
                                      </p:stCondLst>
                                      <p:childTnLst>
                                        <p:set>
                                          <p:cBhvr>
                                            <p:cTn id="8" dur="1" fill="hold">
                                              <p:stCondLst>
                                                <p:cond delay="0"/>
                                              </p:stCondLst>
                                            </p:cTn>
                                            <p:tgtEl>
                                              <p:spTgt spid="7"/>
                                            </p:tgtEl>
                                            <p:attrNameLst>
                                              <p:attrName>style.visibility</p:attrName>
                                            </p:attrNameLst>
                                          </p:cBhvr>
                                          <p:to>
                                            <p:strVal val="visible"/>
                                          </p:to>
                                        </p:set>
                                        <p:anim calcmode="lin" valueType="num">
                                          <p:cBhvr>
                                            <p:cTn id="9" dur="300" fill="hold"/>
                                            <p:tgtEl>
                                              <p:spTgt spid="7"/>
                                            </p:tgtEl>
                                            <p:attrNameLst>
                                              <p:attrName>ppt_w</p:attrName>
                                            </p:attrNameLst>
                                          </p:cBhvr>
                                          <p:tavLst>
                                            <p:tav tm="0">
                                              <p:val>
                                                <p:fltVal val="0"/>
                                              </p:val>
                                            </p:tav>
                                            <p:tav tm="100000">
                                              <p:val>
                                                <p:strVal val="#ppt_w"/>
                                              </p:val>
                                            </p:tav>
                                          </p:tavLst>
                                        </p:anim>
                                        <p:anim calcmode="lin" valueType="num">
                                          <p:cBhvr>
                                            <p:cTn id="10" dur="300" fill="hold"/>
                                            <p:tgtEl>
                                              <p:spTgt spid="7"/>
                                            </p:tgtEl>
                                            <p:attrNameLst>
                                              <p:attrName>ppt_h</p:attrName>
                                            </p:attrNameLst>
                                          </p:cBhvr>
                                          <p:tavLst>
                                            <p:tav tm="0">
                                              <p:val>
                                                <p:fltVal val="0"/>
                                              </p:val>
                                            </p:tav>
                                            <p:tav tm="100000">
                                              <p:val>
                                                <p:strVal val="#ppt_h"/>
                                              </p:val>
                                            </p:tav>
                                          </p:tavLst>
                                        </p:anim>
                                        <p:animEffect transition="in" filter="fade">
                                          <p:cBhvr>
                                            <p:cTn id="11" dur="300"/>
                                            <p:tgtEl>
                                              <p:spTgt spid="7"/>
                                            </p:tgtEl>
                                          </p:cBhvr>
                                        </p:animEffect>
                                      </p:childTnLst>
                                    </p:cTn>
                                  </p:par>
                                  <p:par>
                                    <p:cTn id="12" presetID="6" presetClass="emph" presetSubtype="0" autoRev="1" fill="hold" grpId="1" nodeType="withEffect">
                                      <p:stCondLst>
                                        <p:cond delay="500"/>
                                      </p:stCondLst>
                                      <p:childTnLst>
                                        <p:animScale>
                                          <p:cBhvr>
                                            <p:cTn id="13" dur="150" fill="hold"/>
                                            <p:tgtEl>
                                              <p:spTgt spid="7"/>
                                            </p:tgtEl>
                                          </p:cBhvr>
                                          <p:by x="110000" y="110000"/>
                                        </p:animScale>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300" fill="hold"/>
                                            <p:tgtEl>
                                              <p:spTgt spid="8"/>
                                            </p:tgtEl>
                                            <p:attrNameLst>
                                              <p:attrName>ppt_w</p:attrName>
                                            </p:attrNameLst>
                                          </p:cBhvr>
                                          <p:tavLst>
                                            <p:tav tm="0">
                                              <p:val>
                                                <p:fltVal val="0"/>
                                              </p:val>
                                            </p:tav>
                                            <p:tav tm="100000">
                                              <p:val>
                                                <p:strVal val="#ppt_w"/>
                                              </p:val>
                                            </p:tav>
                                          </p:tavLst>
                                        </p:anim>
                                        <p:anim calcmode="lin" valueType="num">
                                          <p:cBhvr>
                                            <p:cTn id="17" dur="300" fill="hold"/>
                                            <p:tgtEl>
                                              <p:spTgt spid="8"/>
                                            </p:tgtEl>
                                            <p:attrNameLst>
                                              <p:attrName>ppt_h</p:attrName>
                                            </p:attrNameLst>
                                          </p:cBhvr>
                                          <p:tavLst>
                                            <p:tav tm="0">
                                              <p:val>
                                                <p:fltVal val="0"/>
                                              </p:val>
                                            </p:tav>
                                            <p:tav tm="100000">
                                              <p:val>
                                                <p:strVal val="#ppt_h"/>
                                              </p:val>
                                            </p:tav>
                                          </p:tavLst>
                                        </p:anim>
                                        <p:animEffect transition="in" filter="fade">
                                          <p:cBhvr>
                                            <p:cTn id="18" dur="300"/>
                                            <p:tgtEl>
                                              <p:spTgt spid="8"/>
                                            </p:tgtEl>
                                          </p:cBhvr>
                                        </p:animEffect>
                                      </p:childTnLst>
                                    </p:cTn>
                                  </p:par>
                                  <p:par>
                                    <p:cTn id="19" presetID="6" presetClass="emph" presetSubtype="0" autoRev="1" fill="hold" grpId="1" nodeType="withEffect">
                                      <p:stCondLst>
                                        <p:cond delay="300"/>
                                      </p:stCondLst>
                                      <p:childTnLst>
                                        <p:animScale>
                                          <p:cBhvr>
                                            <p:cTn id="20" dur="150" fill="hold"/>
                                            <p:tgtEl>
                                              <p:spTgt spid="8"/>
                                            </p:tgtEl>
                                          </p:cBhvr>
                                          <p:by x="110000" y="110000"/>
                                        </p:animScale>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00" fill="hold"/>
                                            <p:tgtEl>
                                              <p:spTgt spid="11"/>
                                            </p:tgtEl>
                                            <p:attrNameLst>
                                              <p:attrName>ppt_w</p:attrName>
                                            </p:attrNameLst>
                                          </p:cBhvr>
                                          <p:tavLst>
                                            <p:tav tm="0">
                                              <p:val>
                                                <p:fltVal val="0"/>
                                              </p:val>
                                            </p:tav>
                                            <p:tav tm="100000">
                                              <p:val>
                                                <p:strVal val="#ppt_w"/>
                                              </p:val>
                                            </p:tav>
                                          </p:tavLst>
                                        </p:anim>
                                        <p:anim calcmode="lin" valueType="num">
                                          <p:cBhvr>
                                            <p:cTn id="24" dur="300" fill="hold"/>
                                            <p:tgtEl>
                                              <p:spTgt spid="11"/>
                                            </p:tgtEl>
                                            <p:attrNameLst>
                                              <p:attrName>ppt_h</p:attrName>
                                            </p:attrNameLst>
                                          </p:cBhvr>
                                          <p:tavLst>
                                            <p:tav tm="0">
                                              <p:val>
                                                <p:fltVal val="0"/>
                                              </p:val>
                                            </p:tav>
                                            <p:tav tm="100000">
                                              <p:val>
                                                <p:strVal val="#ppt_h"/>
                                              </p:val>
                                            </p:tav>
                                          </p:tavLst>
                                        </p:anim>
                                        <p:animEffect transition="in" filter="fade">
                                          <p:cBhvr>
                                            <p:cTn id="25" dur="300"/>
                                            <p:tgtEl>
                                              <p:spTgt spid="11"/>
                                            </p:tgtEl>
                                          </p:cBhvr>
                                        </p:animEffect>
                                      </p:childTnLst>
                                    </p:cTn>
                                  </p:par>
                                  <p:par>
                                    <p:cTn id="26" presetID="6" presetClass="emph" presetSubtype="0" autoRev="1" fill="hold" grpId="1" nodeType="withEffect">
                                      <p:stCondLst>
                                        <p:cond delay="300"/>
                                      </p:stCondLst>
                                      <p:childTnLst>
                                        <p:animScale>
                                          <p:cBhvr>
                                            <p:cTn id="27" dur="150" fill="hold"/>
                                            <p:tgtEl>
                                              <p:spTgt spid="11"/>
                                            </p:tgtEl>
                                          </p:cBhvr>
                                          <p:by x="110000" y="110000"/>
                                        </p:animScale>
                                      </p:childTnLst>
                                    </p:cTn>
                                  </p:par>
                                  <p:par>
                                    <p:cTn id="28" presetID="53" presetClass="entr" presetSubtype="16" fill="hold" grpId="0"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300" fill="hold"/>
                                            <p:tgtEl>
                                              <p:spTgt spid="12"/>
                                            </p:tgtEl>
                                            <p:attrNameLst>
                                              <p:attrName>ppt_w</p:attrName>
                                            </p:attrNameLst>
                                          </p:cBhvr>
                                          <p:tavLst>
                                            <p:tav tm="0">
                                              <p:val>
                                                <p:fltVal val="0"/>
                                              </p:val>
                                            </p:tav>
                                            <p:tav tm="100000">
                                              <p:val>
                                                <p:strVal val="#ppt_w"/>
                                              </p:val>
                                            </p:tav>
                                          </p:tavLst>
                                        </p:anim>
                                        <p:anim calcmode="lin" valueType="num">
                                          <p:cBhvr>
                                            <p:cTn id="31" dur="300" fill="hold"/>
                                            <p:tgtEl>
                                              <p:spTgt spid="12"/>
                                            </p:tgtEl>
                                            <p:attrNameLst>
                                              <p:attrName>ppt_h</p:attrName>
                                            </p:attrNameLst>
                                          </p:cBhvr>
                                          <p:tavLst>
                                            <p:tav tm="0">
                                              <p:val>
                                                <p:fltVal val="0"/>
                                              </p:val>
                                            </p:tav>
                                            <p:tav tm="100000">
                                              <p:val>
                                                <p:strVal val="#ppt_h"/>
                                              </p:val>
                                            </p:tav>
                                          </p:tavLst>
                                        </p:anim>
                                        <p:animEffect transition="in" filter="fade">
                                          <p:cBhvr>
                                            <p:cTn id="32" dur="300"/>
                                            <p:tgtEl>
                                              <p:spTgt spid="12"/>
                                            </p:tgtEl>
                                          </p:cBhvr>
                                        </p:animEffect>
                                      </p:childTnLst>
                                    </p:cTn>
                                  </p:par>
                                  <p:par>
                                    <p:cTn id="33" presetID="6" presetClass="emph" presetSubtype="0" autoRev="1" fill="hold" grpId="1" nodeType="withEffect">
                                      <p:stCondLst>
                                        <p:cond delay="800"/>
                                      </p:stCondLst>
                                      <p:childTnLst>
                                        <p:animScale>
                                          <p:cBhvr>
                                            <p:cTn id="34" dur="150" fill="hold"/>
                                            <p:tgtEl>
                                              <p:spTgt spid="12"/>
                                            </p:tgtEl>
                                          </p:cBhvr>
                                          <p:by x="110000" y="110000"/>
                                        </p:animScale>
                                      </p:childTnLst>
                                    </p:cTn>
                                  </p:par>
                                  <p:par>
                                    <p:cTn id="35" presetID="53" presetClass="entr" presetSubtype="16" fill="hold" grpId="0"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300" fill="hold"/>
                                            <p:tgtEl>
                                              <p:spTgt spid="13"/>
                                            </p:tgtEl>
                                            <p:attrNameLst>
                                              <p:attrName>ppt_w</p:attrName>
                                            </p:attrNameLst>
                                          </p:cBhvr>
                                          <p:tavLst>
                                            <p:tav tm="0">
                                              <p:val>
                                                <p:fltVal val="0"/>
                                              </p:val>
                                            </p:tav>
                                            <p:tav tm="100000">
                                              <p:val>
                                                <p:strVal val="#ppt_w"/>
                                              </p:val>
                                            </p:tav>
                                          </p:tavLst>
                                        </p:anim>
                                        <p:anim calcmode="lin" valueType="num">
                                          <p:cBhvr>
                                            <p:cTn id="38" dur="300" fill="hold"/>
                                            <p:tgtEl>
                                              <p:spTgt spid="13"/>
                                            </p:tgtEl>
                                            <p:attrNameLst>
                                              <p:attrName>ppt_h</p:attrName>
                                            </p:attrNameLst>
                                          </p:cBhvr>
                                          <p:tavLst>
                                            <p:tav tm="0">
                                              <p:val>
                                                <p:fltVal val="0"/>
                                              </p:val>
                                            </p:tav>
                                            <p:tav tm="100000">
                                              <p:val>
                                                <p:strVal val="#ppt_h"/>
                                              </p:val>
                                            </p:tav>
                                          </p:tavLst>
                                        </p:anim>
                                        <p:animEffect transition="in" filter="fade">
                                          <p:cBhvr>
                                            <p:cTn id="39" dur="300"/>
                                            <p:tgtEl>
                                              <p:spTgt spid="13"/>
                                            </p:tgtEl>
                                          </p:cBhvr>
                                        </p:animEffect>
                                      </p:childTnLst>
                                    </p:cTn>
                                  </p:par>
                                  <p:par>
                                    <p:cTn id="40" presetID="6" presetClass="emph" presetSubtype="0" autoRev="1" fill="hold" grpId="1" nodeType="withEffect">
                                      <p:stCondLst>
                                        <p:cond delay="600"/>
                                      </p:stCondLst>
                                      <p:childTnLst>
                                        <p:animScale>
                                          <p:cBhvr>
                                            <p:cTn id="41" dur="150" fill="hold"/>
                                            <p:tgtEl>
                                              <p:spTgt spid="13"/>
                                            </p:tgtEl>
                                          </p:cBhvr>
                                          <p:by x="110000" y="110000"/>
                                        </p:animScale>
                                      </p:childTnLst>
                                    </p:cTn>
                                  </p:par>
                                  <p:par>
                                    <p:cTn id="42" presetID="53" presetClass="entr" presetSubtype="16" fill="hold" grpId="0" nodeType="withEffect">
                                      <p:stCondLst>
                                        <p:cond delay="200"/>
                                      </p:stCondLst>
                                      <p:childTnLst>
                                        <p:set>
                                          <p:cBhvr>
                                            <p:cTn id="43" dur="1" fill="hold">
                                              <p:stCondLst>
                                                <p:cond delay="0"/>
                                              </p:stCondLst>
                                            </p:cTn>
                                            <p:tgtEl>
                                              <p:spTgt spid="10"/>
                                            </p:tgtEl>
                                            <p:attrNameLst>
                                              <p:attrName>style.visibility</p:attrName>
                                            </p:attrNameLst>
                                          </p:cBhvr>
                                          <p:to>
                                            <p:strVal val="visible"/>
                                          </p:to>
                                        </p:set>
                                        <p:anim calcmode="lin" valueType="num">
                                          <p:cBhvr>
                                            <p:cTn id="44" dur="300" fill="hold"/>
                                            <p:tgtEl>
                                              <p:spTgt spid="10"/>
                                            </p:tgtEl>
                                            <p:attrNameLst>
                                              <p:attrName>ppt_w</p:attrName>
                                            </p:attrNameLst>
                                          </p:cBhvr>
                                          <p:tavLst>
                                            <p:tav tm="0">
                                              <p:val>
                                                <p:fltVal val="0"/>
                                              </p:val>
                                            </p:tav>
                                            <p:tav tm="100000">
                                              <p:val>
                                                <p:strVal val="#ppt_w"/>
                                              </p:val>
                                            </p:tav>
                                          </p:tavLst>
                                        </p:anim>
                                        <p:anim calcmode="lin" valueType="num">
                                          <p:cBhvr>
                                            <p:cTn id="45" dur="300" fill="hold"/>
                                            <p:tgtEl>
                                              <p:spTgt spid="10"/>
                                            </p:tgtEl>
                                            <p:attrNameLst>
                                              <p:attrName>ppt_h</p:attrName>
                                            </p:attrNameLst>
                                          </p:cBhvr>
                                          <p:tavLst>
                                            <p:tav tm="0">
                                              <p:val>
                                                <p:fltVal val="0"/>
                                              </p:val>
                                            </p:tav>
                                            <p:tav tm="100000">
                                              <p:val>
                                                <p:strVal val="#ppt_h"/>
                                              </p:val>
                                            </p:tav>
                                          </p:tavLst>
                                        </p:anim>
                                        <p:animEffect transition="in" filter="fade">
                                          <p:cBhvr>
                                            <p:cTn id="46" dur="300"/>
                                            <p:tgtEl>
                                              <p:spTgt spid="10"/>
                                            </p:tgtEl>
                                          </p:cBhvr>
                                        </p:animEffect>
                                      </p:childTnLst>
                                    </p:cTn>
                                  </p:par>
                                  <p:par>
                                    <p:cTn id="47" presetID="6" presetClass="emph" presetSubtype="0" autoRev="1" fill="hold" grpId="1" nodeType="withEffect">
                                      <p:stCondLst>
                                        <p:cond delay="500"/>
                                      </p:stCondLst>
                                      <p:childTnLst>
                                        <p:animScale>
                                          <p:cBhvr>
                                            <p:cTn id="48" dur="150" fill="hold"/>
                                            <p:tgtEl>
                                              <p:spTgt spid="10"/>
                                            </p:tgtEl>
                                          </p:cBhvr>
                                          <p:by x="110000" y="110000"/>
                                        </p:animScale>
                                      </p:childTnLst>
                                    </p:cTn>
                                  </p:par>
                                  <p:par>
                                    <p:cTn id="49" presetID="53" presetClass="entr" presetSubtype="16"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300" fill="hold"/>
                                            <p:tgtEl>
                                              <p:spTgt spid="9"/>
                                            </p:tgtEl>
                                            <p:attrNameLst>
                                              <p:attrName>ppt_w</p:attrName>
                                            </p:attrNameLst>
                                          </p:cBhvr>
                                          <p:tavLst>
                                            <p:tav tm="0">
                                              <p:val>
                                                <p:fltVal val="0"/>
                                              </p:val>
                                            </p:tav>
                                            <p:tav tm="100000">
                                              <p:val>
                                                <p:strVal val="#ppt_w"/>
                                              </p:val>
                                            </p:tav>
                                          </p:tavLst>
                                        </p:anim>
                                        <p:anim calcmode="lin" valueType="num">
                                          <p:cBhvr>
                                            <p:cTn id="52" dur="300" fill="hold"/>
                                            <p:tgtEl>
                                              <p:spTgt spid="9"/>
                                            </p:tgtEl>
                                            <p:attrNameLst>
                                              <p:attrName>ppt_h</p:attrName>
                                            </p:attrNameLst>
                                          </p:cBhvr>
                                          <p:tavLst>
                                            <p:tav tm="0">
                                              <p:val>
                                                <p:fltVal val="0"/>
                                              </p:val>
                                            </p:tav>
                                            <p:tav tm="100000">
                                              <p:val>
                                                <p:strVal val="#ppt_h"/>
                                              </p:val>
                                            </p:tav>
                                          </p:tavLst>
                                        </p:anim>
                                        <p:animEffect transition="in" filter="fade">
                                          <p:cBhvr>
                                            <p:cTn id="53" dur="300"/>
                                            <p:tgtEl>
                                              <p:spTgt spid="9"/>
                                            </p:tgtEl>
                                          </p:cBhvr>
                                        </p:animEffect>
                                      </p:childTnLst>
                                    </p:cTn>
                                  </p:par>
                                  <p:par>
                                    <p:cTn id="54" presetID="6" presetClass="emph" presetSubtype="0" autoRev="1" fill="hold" grpId="1" nodeType="withEffect">
                                      <p:stCondLst>
                                        <p:cond delay="300"/>
                                      </p:stCondLst>
                                      <p:childTnLst>
                                        <p:animScale>
                                          <p:cBhvr>
                                            <p:cTn id="55" dur="150" fill="hold"/>
                                            <p:tgtEl>
                                              <p:spTgt spid="9"/>
                                            </p:tgtEl>
                                          </p:cBhvr>
                                          <p:by x="110000" y="110000"/>
                                        </p:animScale>
                                      </p:childTnLst>
                                    </p:cTn>
                                  </p:par>
                                  <p:par>
                                    <p:cTn id="56" presetID="53" presetClass="entr" presetSubtype="16" fill="hold" grpId="0" nodeType="withEffect">
                                      <p:stCondLst>
                                        <p:cond delay="200"/>
                                      </p:stCondLst>
                                      <p:childTnLst>
                                        <p:set>
                                          <p:cBhvr>
                                            <p:cTn id="57" dur="1" fill="hold">
                                              <p:stCondLst>
                                                <p:cond delay="0"/>
                                              </p:stCondLst>
                                            </p:cTn>
                                            <p:tgtEl>
                                              <p:spTgt spid="22"/>
                                            </p:tgtEl>
                                            <p:attrNameLst>
                                              <p:attrName>style.visibility</p:attrName>
                                            </p:attrNameLst>
                                          </p:cBhvr>
                                          <p:to>
                                            <p:strVal val="visible"/>
                                          </p:to>
                                        </p:set>
                                        <p:anim calcmode="lin" valueType="num">
                                          <p:cBhvr>
                                            <p:cTn id="58" dur="300" fill="hold"/>
                                            <p:tgtEl>
                                              <p:spTgt spid="22"/>
                                            </p:tgtEl>
                                            <p:attrNameLst>
                                              <p:attrName>ppt_w</p:attrName>
                                            </p:attrNameLst>
                                          </p:cBhvr>
                                          <p:tavLst>
                                            <p:tav tm="0">
                                              <p:val>
                                                <p:fltVal val="0"/>
                                              </p:val>
                                            </p:tav>
                                            <p:tav tm="100000">
                                              <p:val>
                                                <p:strVal val="#ppt_w"/>
                                              </p:val>
                                            </p:tav>
                                          </p:tavLst>
                                        </p:anim>
                                        <p:anim calcmode="lin" valueType="num">
                                          <p:cBhvr>
                                            <p:cTn id="59" dur="300" fill="hold"/>
                                            <p:tgtEl>
                                              <p:spTgt spid="22"/>
                                            </p:tgtEl>
                                            <p:attrNameLst>
                                              <p:attrName>ppt_h</p:attrName>
                                            </p:attrNameLst>
                                          </p:cBhvr>
                                          <p:tavLst>
                                            <p:tav tm="0">
                                              <p:val>
                                                <p:fltVal val="0"/>
                                              </p:val>
                                            </p:tav>
                                            <p:tav tm="100000">
                                              <p:val>
                                                <p:strVal val="#ppt_h"/>
                                              </p:val>
                                            </p:tav>
                                          </p:tavLst>
                                        </p:anim>
                                        <p:animEffect transition="in" filter="fade">
                                          <p:cBhvr>
                                            <p:cTn id="60" dur="300"/>
                                            <p:tgtEl>
                                              <p:spTgt spid="22"/>
                                            </p:tgtEl>
                                          </p:cBhvr>
                                        </p:animEffect>
                                      </p:childTnLst>
                                    </p:cTn>
                                  </p:par>
                                  <p:par>
                                    <p:cTn id="61" presetID="6" presetClass="emph" presetSubtype="0" autoRev="1" fill="hold" grpId="1" nodeType="withEffect">
                                      <p:stCondLst>
                                        <p:cond delay="500"/>
                                      </p:stCondLst>
                                      <p:childTnLst>
                                        <p:animScale>
                                          <p:cBhvr>
                                            <p:cTn id="62" dur="150" fill="hold"/>
                                            <p:tgtEl>
                                              <p:spTgt spid="22"/>
                                            </p:tgtEl>
                                          </p:cBhvr>
                                          <p:by x="110000" y="110000"/>
                                        </p:animScale>
                                      </p:childTnLst>
                                    </p:cTn>
                                  </p:par>
                                  <p:par>
                                    <p:cTn id="63" presetID="53" presetClass="entr" presetSubtype="16" fill="hold" grpId="0" nodeType="withEffect">
                                      <p:stCondLst>
                                        <p:cond delay="400"/>
                                      </p:stCondLst>
                                      <p:childTnLst>
                                        <p:set>
                                          <p:cBhvr>
                                            <p:cTn id="64" dur="1" fill="hold">
                                              <p:stCondLst>
                                                <p:cond delay="0"/>
                                              </p:stCondLst>
                                            </p:cTn>
                                            <p:tgtEl>
                                              <p:spTgt spid="1025"/>
                                            </p:tgtEl>
                                            <p:attrNameLst>
                                              <p:attrName>style.visibility</p:attrName>
                                            </p:attrNameLst>
                                          </p:cBhvr>
                                          <p:to>
                                            <p:strVal val="visible"/>
                                          </p:to>
                                        </p:set>
                                        <p:anim calcmode="lin" valueType="num">
                                          <p:cBhvr>
                                            <p:cTn id="65" dur="300" fill="hold"/>
                                            <p:tgtEl>
                                              <p:spTgt spid="1025"/>
                                            </p:tgtEl>
                                            <p:attrNameLst>
                                              <p:attrName>ppt_w</p:attrName>
                                            </p:attrNameLst>
                                          </p:cBhvr>
                                          <p:tavLst>
                                            <p:tav tm="0">
                                              <p:val>
                                                <p:fltVal val="0"/>
                                              </p:val>
                                            </p:tav>
                                            <p:tav tm="100000">
                                              <p:val>
                                                <p:strVal val="#ppt_w"/>
                                              </p:val>
                                            </p:tav>
                                          </p:tavLst>
                                        </p:anim>
                                        <p:anim calcmode="lin" valueType="num">
                                          <p:cBhvr>
                                            <p:cTn id="66" dur="300" fill="hold"/>
                                            <p:tgtEl>
                                              <p:spTgt spid="1025"/>
                                            </p:tgtEl>
                                            <p:attrNameLst>
                                              <p:attrName>ppt_h</p:attrName>
                                            </p:attrNameLst>
                                          </p:cBhvr>
                                          <p:tavLst>
                                            <p:tav tm="0">
                                              <p:val>
                                                <p:fltVal val="0"/>
                                              </p:val>
                                            </p:tav>
                                            <p:tav tm="100000">
                                              <p:val>
                                                <p:strVal val="#ppt_h"/>
                                              </p:val>
                                            </p:tav>
                                          </p:tavLst>
                                        </p:anim>
                                        <p:animEffect transition="in" filter="fade">
                                          <p:cBhvr>
                                            <p:cTn id="67" dur="300"/>
                                            <p:tgtEl>
                                              <p:spTgt spid="1025"/>
                                            </p:tgtEl>
                                          </p:cBhvr>
                                        </p:animEffect>
                                      </p:childTnLst>
                                    </p:cTn>
                                  </p:par>
                                  <p:par>
                                    <p:cTn id="68" presetID="6" presetClass="emph" presetSubtype="0" autoRev="1" fill="hold" grpId="1" nodeType="withEffect">
                                      <p:stCondLst>
                                        <p:cond delay="700"/>
                                      </p:stCondLst>
                                      <p:childTnLst>
                                        <p:animScale>
                                          <p:cBhvr>
                                            <p:cTn id="69" dur="150" fill="hold"/>
                                            <p:tgtEl>
                                              <p:spTgt spid="1025"/>
                                            </p:tgtEl>
                                          </p:cBhvr>
                                          <p:by x="110000" y="110000"/>
                                        </p:animScale>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300" fill="hold"/>
                                            <p:tgtEl>
                                              <p:spTgt spid="15"/>
                                            </p:tgtEl>
                                            <p:attrNameLst>
                                              <p:attrName>ppt_w</p:attrName>
                                            </p:attrNameLst>
                                          </p:cBhvr>
                                          <p:tavLst>
                                            <p:tav tm="0">
                                              <p:val>
                                                <p:fltVal val="0"/>
                                              </p:val>
                                            </p:tav>
                                            <p:tav tm="100000">
                                              <p:val>
                                                <p:strVal val="#ppt_w"/>
                                              </p:val>
                                            </p:tav>
                                          </p:tavLst>
                                        </p:anim>
                                        <p:anim calcmode="lin" valueType="num">
                                          <p:cBhvr>
                                            <p:cTn id="73" dur="300" fill="hold"/>
                                            <p:tgtEl>
                                              <p:spTgt spid="15"/>
                                            </p:tgtEl>
                                            <p:attrNameLst>
                                              <p:attrName>ppt_h</p:attrName>
                                            </p:attrNameLst>
                                          </p:cBhvr>
                                          <p:tavLst>
                                            <p:tav tm="0">
                                              <p:val>
                                                <p:fltVal val="0"/>
                                              </p:val>
                                            </p:tav>
                                            <p:tav tm="100000">
                                              <p:val>
                                                <p:strVal val="#ppt_h"/>
                                              </p:val>
                                            </p:tav>
                                          </p:tavLst>
                                        </p:anim>
                                        <p:animEffect transition="in" filter="fade">
                                          <p:cBhvr>
                                            <p:cTn id="74" dur="300"/>
                                            <p:tgtEl>
                                              <p:spTgt spid="15"/>
                                            </p:tgtEl>
                                          </p:cBhvr>
                                        </p:animEffect>
                                      </p:childTnLst>
                                    </p:cTn>
                                  </p:par>
                                  <p:par>
                                    <p:cTn id="75" presetID="6" presetClass="emph" presetSubtype="0" autoRev="1" fill="hold" grpId="1" nodeType="withEffect">
                                      <p:stCondLst>
                                        <p:cond delay="300"/>
                                      </p:stCondLst>
                                      <p:childTnLst>
                                        <p:animScale>
                                          <p:cBhvr>
                                            <p:cTn id="76" dur="150" fill="hold"/>
                                            <p:tgtEl>
                                              <p:spTgt spid="15"/>
                                            </p:tgtEl>
                                          </p:cBhvr>
                                          <p:by x="110000" y="110000"/>
                                        </p:animScale>
                                      </p:childTnLst>
                                    </p:cTn>
                                  </p:par>
                                  <p:par>
                                    <p:cTn id="77" presetID="53" presetClass="entr" presetSubtype="16"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300" fill="hold"/>
                                            <p:tgtEl>
                                              <p:spTgt spid="14"/>
                                            </p:tgtEl>
                                            <p:attrNameLst>
                                              <p:attrName>ppt_w</p:attrName>
                                            </p:attrNameLst>
                                          </p:cBhvr>
                                          <p:tavLst>
                                            <p:tav tm="0">
                                              <p:val>
                                                <p:fltVal val="0"/>
                                              </p:val>
                                            </p:tav>
                                            <p:tav tm="100000">
                                              <p:val>
                                                <p:strVal val="#ppt_w"/>
                                              </p:val>
                                            </p:tav>
                                          </p:tavLst>
                                        </p:anim>
                                        <p:anim calcmode="lin" valueType="num">
                                          <p:cBhvr>
                                            <p:cTn id="80" dur="300" fill="hold"/>
                                            <p:tgtEl>
                                              <p:spTgt spid="14"/>
                                            </p:tgtEl>
                                            <p:attrNameLst>
                                              <p:attrName>ppt_h</p:attrName>
                                            </p:attrNameLst>
                                          </p:cBhvr>
                                          <p:tavLst>
                                            <p:tav tm="0">
                                              <p:val>
                                                <p:fltVal val="0"/>
                                              </p:val>
                                            </p:tav>
                                            <p:tav tm="100000">
                                              <p:val>
                                                <p:strVal val="#ppt_h"/>
                                              </p:val>
                                            </p:tav>
                                          </p:tavLst>
                                        </p:anim>
                                        <p:animEffect transition="in" filter="fade">
                                          <p:cBhvr>
                                            <p:cTn id="81" dur="300"/>
                                            <p:tgtEl>
                                              <p:spTgt spid="14"/>
                                            </p:tgtEl>
                                          </p:cBhvr>
                                        </p:animEffect>
                                      </p:childTnLst>
                                    </p:cTn>
                                  </p:par>
                                  <p:par>
                                    <p:cTn id="82" presetID="6" presetClass="emph" presetSubtype="0" autoRev="1" fill="hold" grpId="1" nodeType="withEffect">
                                      <p:stCondLst>
                                        <p:cond delay="300"/>
                                      </p:stCondLst>
                                      <p:childTnLst>
                                        <p:animScale>
                                          <p:cBhvr>
                                            <p:cTn id="83" dur="150" fill="hold"/>
                                            <p:tgtEl>
                                              <p:spTgt spid="14"/>
                                            </p:tgtEl>
                                          </p:cBhvr>
                                          <p:by x="110000" y="110000"/>
                                        </p:animScale>
                                      </p:childTnLst>
                                    </p:cTn>
                                  </p:par>
                                  <p:par>
                                    <p:cTn id="84" presetID="53" presetClass="entr" presetSubtype="16"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300" fill="hold"/>
                                            <p:tgtEl>
                                              <p:spTgt spid="19"/>
                                            </p:tgtEl>
                                            <p:attrNameLst>
                                              <p:attrName>ppt_w</p:attrName>
                                            </p:attrNameLst>
                                          </p:cBhvr>
                                          <p:tavLst>
                                            <p:tav tm="0">
                                              <p:val>
                                                <p:fltVal val="0"/>
                                              </p:val>
                                            </p:tav>
                                            <p:tav tm="100000">
                                              <p:val>
                                                <p:strVal val="#ppt_w"/>
                                              </p:val>
                                            </p:tav>
                                          </p:tavLst>
                                        </p:anim>
                                        <p:anim calcmode="lin" valueType="num">
                                          <p:cBhvr>
                                            <p:cTn id="87" dur="300" fill="hold"/>
                                            <p:tgtEl>
                                              <p:spTgt spid="19"/>
                                            </p:tgtEl>
                                            <p:attrNameLst>
                                              <p:attrName>ppt_h</p:attrName>
                                            </p:attrNameLst>
                                          </p:cBhvr>
                                          <p:tavLst>
                                            <p:tav tm="0">
                                              <p:val>
                                                <p:fltVal val="0"/>
                                              </p:val>
                                            </p:tav>
                                            <p:tav tm="100000">
                                              <p:val>
                                                <p:strVal val="#ppt_h"/>
                                              </p:val>
                                            </p:tav>
                                          </p:tavLst>
                                        </p:anim>
                                        <p:animEffect transition="in" filter="fade">
                                          <p:cBhvr>
                                            <p:cTn id="88" dur="300"/>
                                            <p:tgtEl>
                                              <p:spTgt spid="19"/>
                                            </p:tgtEl>
                                          </p:cBhvr>
                                        </p:animEffect>
                                      </p:childTnLst>
                                    </p:cTn>
                                  </p:par>
                                  <p:par>
                                    <p:cTn id="89" presetID="6" presetClass="emph" presetSubtype="0" autoRev="1" fill="hold" grpId="1" nodeType="withEffect">
                                      <p:stCondLst>
                                        <p:cond delay="300"/>
                                      </p:stCondLst>
                                      <p:childTnLst>
                                        <p:animScale>
                                          <p:cBhvr>
                                            <p:cTn id="90" dur="150" fill="hold"/>
                                            <p:tgtEl>
                                              <p:spTgt spid="19"/>
                                            </p:tgtEl>
                                          </p:cBhvr>
                                          <p:by x="110000" y="110000"/>
                                        </p:animScale>
                                      </p:childTnLst>
                                    </p:cTn>
                                  </p:par>
                                  <p:par>
                                    <p:cTn id="91" presetID="53"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300" fill="hold"/>
                                            <p:tgtEl>
                                              <p:spTgt spid="20"/>
                                            </p:tgtEl>
                                            <p:attrNameLst>
                                              <p:attrName>ppt_w</p:attrName>
                                            </p:attrNameLst>
                                          </p:cBhvr>
                                          <p:tavLst>
                                            <p:tav tm="0">
                                              <p:val>
                                                <p:fltVal val="0"/>
                                              </p:val>
                                            </p:tav>
                                            <p:tav tm="100000">
                                              <p:val>
                                                <p:strVal val="#ppt_w"/>
                                              </p:val>
                                            </p:tav>
                                          </p:tavLst>
                                        </p:anim>
                                        <p:anim calcmode="lin" valueType="num">
                                          <p:cBhvr>
                                            <p:cTn id="94" dur="300" fill="hold"/>
                                            <p:tgtEl>
                                              <p:spTgt spid="20"/>
                                            </p:tgtEl>
                                            <p:attrNameLst>
                                              <p:attrName>ppt_h</p:attrName>
                                            </p:attrNameLst>
                                          </p:cBhvr>
                                          <p:tavLst>
                                            <p:tav tm="0">
                                              <p:val>
                                                <p:fltVal val="0"/>
                                              </p:val>
                                            </p:tav>
                                            <p:tav tm="100000">
                                              <p:val>
                                                <p:strVal val="#ppt_h"/>
                                              </p:val>
                                            </p:tav>
                                          </p:tavLst>
                                        </p:anim>
                                        <p:animEffect transition="in" filter="fade">
                                          <p:cBhvr>
                                            <p:cTn id="95" dur="300"/>
                                            <p:tgtEl>
                                              <p:spTgt spid="20"/>
                                            </p:tgtEl>
                                          </p:cBhvr>
                                        </p:animEffect>
                                      </p:childTnLst>
                                    </p:cTn>
                                  </p:par>
                                  <p:par>
                                    <p:cTn id="96" presetID="6" presetClass="emph" presetSubtype="0" autoRev="1" fill="hold" grpId="1" nodeType="withEffect">
                                      <p:stCondLst>
                                        <p:cond delay="300"/>
                                      </p:stCondLst>
                                      <p:childTnLst>
                                        <p:animScale>
                                          <p:cBhvr>
                                            <p:cTn id="97" dur="150" fill="hold"/>
                                            <p:tgtEl>
                                              <p:spTgt spid="20"/>
                                            </p:tgtEl>
                                          </p:cBhvr>
                                          <p:by x="110000" y="110000"/>
                                        </p:animScale>
                                      </p:childTnLst>
                                    </p:cTn>
                                  </p:par>
                                  <p:par>
                                    <p:cTn id="98" presetID="53" presetClass="entr" presetSubtype="16"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300" fill="hold"/>
                                            <p:tgtEl>
                                              <p:spTgt spid="18"/>
                                            </p:tgtEl>
                                            <p:attrNameLst>
                                              <p:attrName>ppt_w</p:attrName>
                                            </p:attrNameLst>
                                          </p:cBhvr>
                                          <p:tavLst>
                                            <p:tav tm="0">
                                              <p:val>
                                                <p:fltVal val="0"/>
                                              </p:val>
                                            </p:tav>
                                            <p:tav tm="100000">
                                              <p:val>
                                                <p:strVal val="#ppt_w"/>
                                              </p:val>
                                            </p:tav>
                                          </p:tavLst>
                                        </p:anim>
                                        <p:anim calcmode="lin" valueType="num">
                                          <p:cBhvr>
                                            <p:cTn id="101" dur="300" fill="hold"/>
                                            <p:tgtEl>
                                              <p:spTgt spid="18"/>
                                            </p:tgtEl>
                                            <p:attrNameLst>
                                              <p:attrName>ppt_h</p:attrName>
                                            </p:attrNameLst>
                                          </p:cBhvr>
                                          <p:tavLst>
                                            <p:tav tm="0">
                                              <p:val>
                                                <p:fltVal val="0"/>
                                              </p:val>
                                            </p:tav>
                                            <p:tav tm="100000">
                                              <p:val>
                                                <p:strVal val="#ppt_h"/>
                                              </p:val>
                                            </p:tav>
                                          </p:tavLst>
                                        </p:anim>
                                        <p:animEffect transition="in" filter="fade">
                                          <p:cBhvr>
                                            <p:cTn id="102" dur="300"/>
                                            <p:tgtEl>
                                              <p:spTgt spid="18"/>
                                            </p:tgtEl>
                                          </p:cBhvr>
                                        </p:animEffect>
                                      </p:childTnLst>
                                    </p:cTn>
                                  </p:par>
                                  <p:par>
                                    <p:cTn id="103" presetID="6" presetClass="emph" presetSubtype="0" autoRev="1" fill="hold" grpId="1" nodeType="withEffect">
                                      <p:stCondLst>
                                        <p:cond delay="300"/>
                                      </p:stCondLst>
                                      <p:childTnLst>
                                        <p:animScale>
                                          <p:cBhvr>
                                            <p:cTn id="104" dur="150" fill="hold"/>
                                            <p:tgtEl>
                                              <p:spTgt spid="18"/>
                                            </p:tgtEl>
                                          </p:cBhvr>
                                          <p:by x="110000" y="110000"/>
                                        </p:animScale>
                                      </p:childTnLst>
                                    </p:cTn>
                                  </p:par>
                                  <p:par>
                                    <p:cTn id="105" presetID="53" presetClass="entr" presetSubtype="16" fill="hold" grpId="0" nodeType="withEffect">
                                      <p:stCondLst>
                                        <p:cond delay="10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300" fill="hold"/>
                                            <p:tgtEl>
                                              <p:spTgt spid="16"/>
                                            </p:tgtEl>
                                            <p:attrNameLst>
                                              <p:attrName>ppt_w</p:attrName>
                                            </p:attrNameLst>
                                          </p:cBhvr>
                                          <p:tavLst>
                                            <p:tav tm="0">
                                              <p:val>
                                                <p:fltVal val="0"/>
                                              </p:val>
                                            </p:tav>
                                            <p:tav tm="100000">
                                              <p:val>
                                                <p:strVal val="#ppt_w"/>
                                              </p:val>
                                            </p:tav>
                                          </p:tavLst>
                                        </p:anim>
                                        <p:anim calcmode="lin" valueType="num">
                                          <p:cBhvr>
                                            <p:cTn id="108" dur="300" fill="hold"/>
                                            <p:tgtEl>
                                              <p:spTgt spid="16"/>
                                            </p:tgtEl>
                                            <p:attrNameLst>
                                              <p:attrName>ppt_h</p:attrName>
                                            </p:attrNameLst>
                                          </p:cBhvr>
                                          <p:tavLst>
                                            <p:tav tm="0">
                                              <p:val>
                                                <p:fltVal val="0"/>
                                              </p:val>
                                            </p:tav>
                                            <p:tav tm="100000">
                                              <p:val>
                                                <p:strVal val="#ppt_h"/>
                                              </p:val>
                                            </p:tav>
                                          </p:tavLst>
                                        </p:anim>
                                        <p:animEffect transition="in" filter="fade">
                                          <p:cBhvr>
                                            <p:cTn id="109" dur="300"/>
                                            <p:tgtEl>
                                              <p:spTgt spid="16"/>
                                            </p:tgtEl>
                                          </p:cBhvr>
                                        </p:animEffect>
                                      </p:childTnLst>
                                    </p:cTn>
                                  </p:par>
                                  <p:par>
                                    <p:cTn id="110" presetID="6" presetClass="emph" presetSubtype="0" autoRev="1" fill="hold" grpId="1" nodeType="withEffect">
                                      <p:stCondLst>
                                        <p:cond delay="400"/>
                                      </p:stCondLst>
                                      <p:childTnLst>
                                        <p:animScale>
                                          <p:cBhvr>
                                            <p:cTn id="111" dur="150" fill="hold"/>
                                            <p:tgtEl>
                                              <p:spTgt spid="16"/>
                                            </p:tgtEl>
                                          </p:cBhvr>
                                          <p:by x="110000" y="110000"/>
                                        </p:animScale>
                                      </p:childTnLst>
                                    </p:cTn>
                                  </p:par>
                                  <p:par>
                                    <p:cTn id="112" presetID="53" presetClass="entr" presetSubtype="16" fill="hold" grpId="0" nodeType="withEffect">
                                      <p:stCondLst>
                                        <p:cond delay="2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300" fill="hold"/>
                                            <p:tgtEl>
                                              <p:spTgt spid="21"/>
                                            </p:tgtEl>
                                            <p:attrNameLst>
                                              <p:attrName>ppt_w</p:attrName>
                                            </p:attrNameLst>
                                          </p:cBhvr>
                                          <p:tavLst>
                                            <p:tav tm="0">
                                              <p:val>
                                                <p:fltVal val="0"/>
                                              </p:val>
                                            </p:tav>
                                            <p:tav tm="100000">
                                              <p:val>
                                                <p:strVal val="#ppt_w"/>
                                              </p:val>
                                            </p:tav>
                                          </p:tavLst>
                                        </p:anim>
                                        <p:anim calcmode="lin" valueType="num">
                                          <p:cBhvr>
                                            <p:cTn id="115" dur="300" fill="hold"/>
                                            <p:tgtEl>
                                              <p:spTgt spid="21"/>
                                            </p:tgtEl>
                                            <p:attrNameLst>
                                              <p:attrName>ppt_h</p:attrName>
                                            </p:attrNameLst>
                                          </p:cBhvr>
                                          <p:tavLst>
                                            <p:tav tm="0">
                                              <p:val>
                                                <p:fltVal val="0"/>
                                              </p:val>
                                            </p:tav>
                                            <p:tav tm="100000">
                                              <p:val>
                                                <p:strVal val="#ppt_h"/>
                                              </p:val>
                                            </p:tav>
                                          </p:tavLst>
                                        </p:anim>
                                        <p:animEffect transition="in" filter="fade">
                                          <p:cBhvr>
                                            <p:cTn id="116" dur="300"/>
                                            <p:tgtEl>
                                              <p:spTgt spid="21"/>
                                            </p:tgtEl>
                                          </p:cBhvr>
                                        </p:animEffect>
                                      </p:childTnLst>
                                    </p:cTn>
                                  </p:par>
                                  <p:par>
                                    <p:cTn id="117" presetID="6" presetClass="emph" presetSubtype="0" autoRev="1" fill="hold" grpId="1" nodeType="withEffect">
                                      <p:stCondLst>
                                        <p:cond delay="500"/>
                                      </p:stCondLst>
                                      <p:childTnLst>
                                        <p:animScale>
                                          <p:cBhvr>
                                            <p:cTn id="118" dur="150" fill="hold"/>
                                            <p:tgtEl>
                                              <p:spTgt spid="21"/>
                                            </p:tgtEl>
                                          </p:cBhvr>
                                          <p:by x="110000" y="110000"/>
                                        </p:animScale>
                                      </p:childTnLst>
                                    </p:cTn>
                                  </p:par>
                                  <p:par>
                                    <p:cTn id="119" presetID="53" presetClass="entr" presetSubtype="16" fill="hold" grpId="0" nodeType="withEffect">
                                      <p:stCondLst>
                                        <p:cond delay="600"/>
                                      </p:stCondLst>
                                      <p:childTnLst>
                                        <p:set>
                                          <p:cBhvr>
                                            <p:cTn id="120" dur="1" fill="hold">
                                              <p:stCondLst>
                                                <p:cond delay="0"/>
                                              </p:stCondLst>
                                            </p:cTn>
                                            <p:tgtEl>
                                              <p:spTgt spid="23"/>
                                            </p:tgtEl>
                                            <p:attrNameLst>
                                              <p:attrName>style.visibility</p:attrName>
                                            </p:attrNameLst>
                                          </p:cBhvr>
                                          <p:to>
                                            <p:strVal val="visible"/>
                                          </p:to>
                                        </p:set>
                                        <p:anim calcmode="lin" valueType="num">
                                          <p:cBhvr>
                                            <p:cTn id="121" dur="300" fill="hold"/>
                                            <p:tgtEl>
                                              <p:spTgt spid="23"/>
                                            </p:tgtEl>
                                            <p:attrNameLst>
                                              <p:attrName>ppt_w</p:attrName>
                                            </p:attrNameLst>
                                          </p:cBhvr>
                                          <p:tavLst>
                                            <p:tav tm="0">
                                              <p:val>
                                                <p:fltVal val="0"/>
                                              </p:val>
                                            </p:tav>
                                            <p:tav tm="100000">
                                              <p:val>
                                                <p:strVal val="#ppt_w"/>
                                              </p:val>
                                            </p:tav>
                                          </p:tavLst>
                                        </p:anim>
                                        <p:anim calcmode="lin" valueType="num">
                                          <p:cBhvr>
                                            <p:cTn id="122" dur="300" fill="hold"/>
                                            <p:tgtEl>
                                              <p:spTgt spid="23"/>
                                            </p:tgtEl>
                                            <p:attrNameLst>
                                              <p:attrName>ppt_h</p:attrName>
                                            </p:attrNameLst>
                                          </p:cBhvr>
                                          <p:tavLst>
                                            <p:tav tm="0">
                                              <p:val>
                                                <p:fltVal val="0"/>
                                              </p:val>
                                            </p:tav>
                                            <p:tav tm="100000">
                                              <p:val>
                                                <p:strVal val="#ppt_h"/>
                                              </p:val>
                                            </p:tav>
                                          </p:tavLst>
                                        </p:anim>
                                        <p:animEffect transition="in" filter="fade">
                                          <p:cBhvr>
                                            <p:cTn id="123" dur="300"/>
                                            <p:tgtEl>
                                              <p:spTgt spid="23"/>
                                            </p:tgtEl>
                                          </p:cBhvr>
                                        </p:animEffect>
                                      </p:childTnLst>
                                    </p:cTn>
                                  </p:par>
                                  <p:par>
                                    <p:cTn id="124" presetID="6" presetClass="emph" presetSubtype="0" autoRev="1" fill="hold" grpId="1" nodeType="withEffect">
                                      <p:stCondLst>
                                        <p:cond delay="900"/>
                                      </p:stCondLst>
                                      <p:childTnLst>
                                        <p:animScale>
                                          <p:cBhvr>
                                            <p:cTn id="125" dur="150" fill="hold"/>
                                            <p:tgtEl>
                                              <p:spTgt spid="23"/>
                                            </p:tgtEl>
                                          </p:cBhvr>
                                          <p:by x="110000" y="110000"/>
                                        </p:animScale>
                                      </p:childTnLst>
                                    </p:cTn>
                                  </p:par>
                                  <p:par>
                                    <p:cTn id="126" presetID="53" presetClass="entr" presetSubtype="16" fill="hold" grpId="0" nodeType="withEffect">
                                      <p:stCondLst>
                                        <p:cond delay="200"/>
                                      </p:stCondLst>
                                      <p:childTnLst>
                                        <p:set>
                                          <p:cBhvr>
                                            <p:cTn id="127" dur="1" fill="hold">
                                              <p:stCondLst>
                                                <p:cond delay="0"/>
                                              </p:stCondLst>
                                            </p:cTn>
                                            <p:tgtEl>
                                              <p:spTgt spid="1030"/>
                                            </p:tgtEl>
                                            <p:attrNameLst>
                                              <p:attrName>style.visibility</p:attrName>
                                            </p:attrNameLst>
                                          </p:cBhvr>
                                          <p:to>
                                            <p:strVal val="visible"/>
                                          </p:to>
                                        </p:set>
                                        <p:anim calcmode="lin" valueType="num">
                                          <p:cBhvr>
                                            <p:cTn id="128" dur="300" fill="hold"/>
                                            <p:tgtEl>
                                              <p:spTgt spid="1030"/>
                                            </p:tgtEl>
                                            <p:attrNameLst>
                                              <p:attrName>ppt_w</p:attrName>
                                            </p:attrNameLst>
                                          </p:cBhvr>
                                          <p:tavLst>
                                            <p:tav tm="0">
                                              <p:val>
                                                <p:fltVal val="0"/>
                                              </p:val>
                                            </p:tav>
                                            <p:tav tm="100000">
                                              <p:val>
                                                <p:strVal val="#ppt_w"/>
                                              </p:val>
                                            </p:tav>
                                          </p:tavLst>
                                        </p:anim>
                                        <p:anim calcmode="lin" valueType="num">
                                          <p:cBhvr>
                                            <p:cTn id="129" dur="300" fill="hold"/>
                                            <p:tgtEl>
                                              <p:spTgt spid="1030"/>
                                            </p:tgtEl>
                                            <p:attrNameLst>
                                              <p:attrName>ppt_h</p:attrName>
                                            </p:attrNameLst>
                                          </p:cBhvr>
                                          <p:tavLst>
                                            <p:tav tm="0">
                                              <p:val>
                                                <p:fltVal val="0"/>
                                              </p:val>
                                            </p:tav>
                                            <p:tav tm="100000">
                                              <p:val>
                                                <p:strVal val="#ppt_h"/>
                                              </p:val>
                                            </p:tav>
                                          </p:tavLst>
                                        </p:anim>
                                        <p:animEffect transition="in" filter="fade">
                                          <p:cBhvr>
                                            <p:cTn id="130" dur="300"/>
                                            <p:tgtEl>
                                              <p:spTgt spid="1030"/>
                                            </p:tgtEl>
                                          </p:cBhvr>
                                        </p:animEffect>
                                      </p:childTnLst>
                                    </p:cTn>
                                  </p:par>
                                  <p:par>
                                    <p:cTn id="131" presetID="6" presetClass="emph" presetSubtype="0" autoRev="1" fill="hold" grpId="1" nodeType="withEffect">
                                      <p:stCondLst>
                                        <p:cond delay="500"/>
                                      </p:stCondLst>
                                      <p:childTnLst>
                                        <p:animScale>
                                          <p:cBhvr>
                                            <p:cTn id="132" dur="150" fill="hold"/>
                                            <p:tgtEl>
                                              <p:spTgt spid="1030"/>
                                            </p:tgtEl>
                                          </p:cBhvr>
                                          <p:by x="110000" y="110000"/>
                                        </p:animScale>
                                      </p:childTnLst>
                                    </p:cTn>
                                  </p:par>
                                  <p:par>
                                    <p:cTn id="133" presetID="53" presetClass="entr" presetSubtype="16" fill="hold" grpId="0" nodeType="with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p:cTn id="135" dur="300" fill="hold"/>
                                            <p:tgtEl>
                                              <p:spTgt spid="17"/>
                                            </p:tgtEl>
                                            <p:attrNameLst>
                                              <p:attrName>ppt_w</p:attrName>
                                            </p:attrNameLst>
                                          </p:cBhvr>
                                          <p:tavLst>
                                            <p:tav tm="0">
                                              <p:val>
                                                <p:fltVal val="0"/>
                                              </p:val>
                                            </p:tav>
                                            <p:tav tm="100000">
                                              <p:val>
                                                <p:strVal val="#ppt_w"/>
                                              </p:val>
                                            </p:tav>
                                          </p:tavLst>
                                        </p:anim>
                                        <p:anim calcmode="lin" valueType="num">
                                          <p:cBhvr>
                                            <p:cTn id="136" dur="300" fill="hold"/>
                                            <p:tgtEl>
                                              <p:spTgt spid="17"/>
                                            </p:tgtEl>
                                            <p:attrNameLst>
                                              <p:attrName>ppt_h</p:attrName>
                                            </p:attrNameLst>
                                          </p:cBhvr>
                                          <p:tavLst>
                                            <p:tav tm="0">
                                              <p:val>
                                                <p:fltVal val="0"/>
                                              </p:val>
                                            </p:tav>
                                            <p:tav tm="100000">
                                              <p:val>
                                                <p:strVal val="#ppt_h"/>
                                              </p:val>
                                            </p:tav>
                                          </p:tavLst>
                                        </p:anim>
                                        <p:animEffect transition="in" filter="fade">
                                          <p:cBhvr>
                                            <p:cTn id="137" dur="300"/>
                                            <p:tgtEl>
                                              <p:spTgt spid="17"/>
                                            </p:tgtEl>
                                          </p:cBhvr>
                                        </p:animEffect>
                                      </p:childTnLst>
                                    </p:cTn>
                                  </p:par>
                                  <p:par>
                                    <p:cTn id="138" presetID="6" presetClass="emph" presetSubtype="0" autoRev="1" fill="hold" grpId="1" nodeType="withEffect">
                                      <p:stCondLst>
                                        <p:cond delay="300"/>
                                      </p:stCondLst>
                                      <p:childTnLst>
                                        <p:animScale>
                                          <p:cBhvr>
                                            <p:cTn id="139" dur="150" fill="hold"/>
                                            <p:tgtEl>
                                              <p:spTgt spid="17"/>
                                            </p:tgtEl>
                                          </p:cBhvr>
                                          <p:by x="110000" y="110000"/>
                                        </p:animScale>
                                      </p:childTnLst>
                                    </p:cTn>
                                  </p:par>
                                  <p:par>
                                    <p:cTn id="140" presetID="53" presetClass="entr" presetSubtype="16" fill="hold" grpId="0" nodeType="withEffect">
                                      <p:stCondLst>
                                        <p:cond delay="400"/>
                                      </p:stCondLst>
                                      <p:childTnLst>
                                        <p:set>
                                          <p:cBhvr>
                                            <p:cTn id="141" dur="1" fill="hold">
                                              <p:stCondLst>
                                                <p:cond delay="0"/>
                                              </p:stCondLst>
                                            </p:cTn>
                                            <p:tgtEl>
                                              <p:spTgt spid="1027"/>
                                            </p:tgtEl>
                                            <p:attrNameLst>
                                              <p:attrName>style.visibility</p:attrName>
                                            </p:attrNameLst>
                                          </p:cBhvr>
                                          <p:to>
                                            <p:strVal val="visible"/>
                                          </p:to>
                                        </p:set>
                                        <p:anim calcmode="lin" valueType="num">
                                          <p:cBhvr>
                                            <p:cTn id="142" dur="300" fill="hold"/>
                                            <p:tgtEl>
                                              <p:spTgt spid="1027"/>
                                            </p:tgtEl>
                                            <p:attrNameLst>
                                              <p:attrName>ppt_w</p:attrName>
                                            </p:attrNameLst>
                                          </p:cBhvr>
                                          <p:tavLst>
                                            <p:tav tm="0">
                                              <p:val>
                                                <p:fltVal val="0"/>
                                              </p:val>
                                            </p:tav>
                                            <p:tav tm="100000">
                                              <p:val>
                                                <p:strVal val="#ppt_w"/>
                                              </p:val>
                                            </p:tav>
                                          </p:tavLst>
                                        </p:anim>
                                        <p:anim calcmode="lin" valueType="num">
                                          <p:cBhvr>
                                            <p:cTn id="143" dur="300" fill="hold"/>
                                            <p:tgtEl>
                                              <p:spTgt spid="1027"/>
                                            </p:tgtEl>
                                            <p:attrNameLst>
                                              <p:attrName>ppt_h</p:attrName>
                                            </p:attrNameLst>
                                          </p:cBhvr>
                                          <p:tavLst>
                                            <p:tav tm="0">
                                              <p:val>
                                                <p:fltVal val="0"/>
                                              </p:val>
                                            </p:tav>
                                            <p:tav tm="100000">
                                              <p:val>
                                                <p:strVal val="#ppt_h"/>
                                              </p:val>
                                            </p:tav>
                                          </p:tavLst>
                                        </p:anim>
                                        <p:animEffect transition="in" filter="fade">
                                          <p:cBhvr>
                                            <p:cTn id="144" dur="300"/>
                                            <p:tgtEl>
                                              <p:spTgt spid="1027"/>
                                            </p:tgtEl>
                                          </p:cBhvr>
                                        </p:animEffect>
                                      </p:childTnLst>
                                    </p:cTn>
                                  </p:par>
                                  <p:par>
                                    <p:cTn id="145" presetID="6" presetClass="emph" presetSubtype="0" autoRev="1" fill="hold" grpId="1" nodeType="withEffect">
                                      <p:stCondLst>
                                        <p:cond delay="700"/>
                                      </p:stCondLst>
                                      <p:childTnLst>
                                        <p:animScale>
                                          <p:cBhvr>
                                            <p:cTn id="146" dur="150" fill="hold"/>
                                            <p:tgtEl>
                                              <p:spTgt spid="1027"/>
                                            </p:tgtEl>
                                          </p:cBhvr>
                                          <p:by x="110000" y="110000"/>
                                        </p:animScale>
                                      </p:childTnLst>
                                    </p:cTn>
                                  </p:par>
                                  <p:par>
                                    <p:cTn id="147" presetID="53" presetClass="entr" presetSubtype="16" fill="hold" grpId="0" nodeType="withEffect">
                                      <p:stCondLst>
                                        <p:cond delay="100"/>
                                      </p:stCondLst>
                                      <p:childTnLst>
                                        <p:set>
                                          <p:cBhvr>
                                            <p:cTn id="148" dur="1" fill="hold">
                                              <p:stCondLst>
                                                <p:cond delay="0"/>
                                              </p:stCondLst>
                                            </p:cTn>
                                            <p:tgtEl>
                                              <p:spTgt spid="1028"/>
                                            </p:tgtEl>
                                            <p:attrNameLst>
                                              <p:attrName>style.visibility</p:attrName>
                                            </p:attrNameLst>
                                          </p:cBhvr>
                                          <p:to>
                                            <p:strVal val="visible"/>
                                          </p:to>
                                        </p:set>
                                        <p:anim calcmode="lin" valueType="num">
                                          <p:cBhvr>
                                            <p:cTn id="149" dur="300" fill="hold"/>
                                            <p:tgtEl>
                                              <p:spTgt spid="1028"/>
                                            </p:tgtEl>
                                            <p:attrNameLst>
                                              <p:attrName>ppt_w</p:attrName>
                                            </p:attrNameLst>
                                          </p:cBhvr>
                                          <p:tavLst>
                                            <p:tav tm="0">
                                              <p:val>
                                                <p:fltVal val="0"/>
                                              </p:val>
                                            </p:tav>
                                            <p:tav tm="100000">
                                              <p:val>
                                                <p:strVal val="#ppt_w"/>
                                              </p:val>
                                            </p:tav>
                                          </p:tavLst>
                                        </p:anim>
                                        <p:anim calcmode="lin" valueType="num">
                                          <p:cBhvr>
                                            <p:cTn id="150" dur="300" fill="hold"/>
                                            <p:tgtEl>
                                              <p:spTgt spid="1028"/>
                                            </p:tgtEl>
                                            <p:attrNameLst>
                                              <p:attrName>ppt_h</p:attrName>
                                            </p:attrNameLst>
                                          </p:cBhvr>
                                          <p:tavLst>
                                            <p:tav tm="0">
                                              <p:val>
                                                <p:fltVal val="0"/>
                                              </p:val>
                                            </p:tav>
                                            <p:tav tm="100000">
                                              <p:val>
                                                <p:strVal val="#ppt_h"/>
                                              </p:val>
                                            </p:tav>
                                          </p:tavLst>
                                        </p:anim>
                                        <p:animEffect transition="in" filter="fade">
                                          <p:cBhvr>
                                            <p:cTn id="151" dur="300"/>
                                            <p:tgtEl>
                                              <p:spTgt spid="1028"/>
                                            </p:tgtEl>
                                          </p:cBhvr>
                                        </p:animEffect>
                                      </p:childTnLst>
                                    </p:cTn>
                                  </p:par>
                                  <p:par>
                                    <p:cTn id="152" presetID="6" presetClass="emph" presetSubtype="0" autoRev="1" fill="hold" grpId="1" nodeType="withEffect">
                                      <p:stCondLst>
                                        <p:cond delay="400"/>
                                      </p:stCondLst>
                                      <p:childTnLst>
                                        <p:animScale>
                                          <p:cBhvr>
                                            <p:cTn id="153" dur="150" fill="hold"/>
                                            <p:tgtEl>
                                              <p:spTgt spid="1028"/>
                                            </p:tgtEl>
                                          </p:cBhvr>
                                          <p:by x="110000" y="110000"/>
                                        </p:animScale>
                                      </p:childTnLst>
                                    </p:cTn>
                                  </p:par>
                                  <p:par>
                                    <p:cTn id="154" presetID="53" presetClass="entr" presetSubtype="16" fill="hold" grpId="0" nodeType="withEffect">
                                      <p:stCondLst>
                                        <p:cond delay="30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300" fill="hold"/>
                                            <p:tgtEl>
                                              <p:spTgt spid="25"/>
                                            </p:tgtEl>
                                            <p:attrNameLst>
                                              <p:attrName>ppt_w</p:attrName>
                                            </p:attrNameLst>
                                          </p:cBhvr>
                                          <p:tavLst>
                                            <p:tav tm="0">
                                              <p:val>
                                                <p:fltVal val="0"/>
                                              </p:val>
                                            </p:tav>
                                            <p:tav tm="100000">
                                              <p:val>
                                                <p:strVal val="#ppt_w"/>
                                              </p:val>
                                            </p:tav>
                                          </p:tavLst>
                                        </p:anim>
                                        <p:anim calcmode="lin" valueType="num">
                                          <p:cBhvr>
                                            <p:cTn id="157" dur="300" fill="hold"/>
                                            <p:tgtEl>
                                              <p:spTgt spid="25"/>
                                            </p:tgtEl>
                                            <p:attrNameLst>
                                              <p:attrName>ppt_h</p:attrName>
                                            </p:attrNameLst>
                                          </p:cBhvr>
                                          <p:tavLst>
                                            <p:tav tm="0">
                                              <p:val>
                                                <p:fltVal val="0"/>
                                              </p:val>
                                            </p:tav>
                                            <p:tav tm="100000">
                                              <p:val>
                                                <p:strVal val="#ppt_h"/>
                                              </p:val>
                                            </p:tav>
                                          </p:tavLst>
                                        </p:anim>
                                        <p:animEffect transition="in" filter="fade">
                                          <p:cBhvr>
                                            <p:cTn id="158" dur="300"/>
                                            <p:tgtEl>
                                              <p:spTgt spid="25"/>
                                            </p:tgtEl>
                                          </p:cBhvr>
                                        </p:animEffect>
                                      </p:childTnLst>
                                    </p:cTn>
                                  </p:par>
                                  <p:par>
                                    <p:cTn id="159" presetID="6" presetClass="emph" presetSubtype="0" autoRev="1" fill="hold" grpId="1" nodeType="withEffect">
                                      <p:stCondLst>
                                        <p:cond delay="600"/>
                                      </p:stCondLst>
                                      <p:childTnLst>
                                        <p:animScale>
                                          <p:cBhvr>
                                            <p:cTn id="160" dur="150" fill="hold"/>
                                            <p:tgtEl>
                                              <p:spTgt spid="25"/>
                                            </p:tgtEl>
                                          </p:cBhvr>
                                          <p:by x="110000" y="110000"/>
                                        </p:animScale>
                                      </p:childTnLst>
                                    </p:cTn>
                                  </p:par>
                                  <p:par>
                                    <p:cTn id="161" presetID="53" presetClass="entr" presetSubtype="16" fill="hold" grpId="0" nodeType="withEffect">
                                      <p:stCondLst>
                                        <p:cond delay="0"/>
                                      </p:stCondLst>
                                      <p:childTnLst>
                                        <p:set>
                                          <p:cBhvr>
                                            <p:cTn id="162" dur="1" fill="hold">
                                              <p:stCondLst>
                                                <p:cond delay="0"/>
                                              </p:stCondLst>
                                            </p:cTn>
                                            <p:tgtEl>
                                              <p:spTgt spid="1029"/>
                                            </p:tgtEl>
                                            <p:attrNameLst>
                                              <p:attrName>style.visibility</p:attrName>
                                            </p:attrNameLst>
                                          </p:cBhvr>
                                          <p:to>
                                            <p:strVal val="visible"/>
                                          </p:to>
                                        </p:set>
                                        <p:anim calcmode="lin" valueType="num">
                                          <p:cBhvr>
                                            <p:cTn id="163" dur="300" fill="hold"/>
                                            <p:tgtEl>
                                              <p:spTgt spid="1029"/>
                                            </p:tgtEl>
                                            <p:attrNameLst>
                                              <p:attrName>ppt_w</p:attrName>
                                            </p:attrNameLst>
                                          </p:cBhvr>
                                          <p:tavLst>
                                            <p:tav tm="0">
                                              <p:val>
                                                <p:fltVal val="0"/>
                                              </p:val>
                                            </p:tav>
                                            <p:tav tm="100000">
                                              <p:val>
                                                <p:strVal val="#ppt_w"/>
                                              </p:val>
                                            </p:tav>
                                          </p:tavLst>
                                        </p:anim>
                                        <p:anim calcmode="lin" valueType="num">
                                          <p:cBhvr>
                                            <p:cTn id="164" dur="300" fill="hold"/>
                                            <p:tgtEl>
                                              <p:spTgt spid="1029"/>
                                            </p:tgtEl>
                                            <p:attrNameLst>
                                              <p:attrName>ppt_h</p:attrName>
                                            </p:attrNameLst>
                                          </p:cBhvr>
                                          <p:tavLst>
                                            <p:tav tm="0">
                                              <p:val>
                                                <p:fltVal val="0"/>
                                              </p:val>
                                            </p:tav>
                                            <p:tav tm="100000">
                                              <p:val>
                                                <p:strVal val="#ppt_h"/>
                                              </p:val>
                                            </p:tav>
                                          </p:tavLst>
                                        </p:anim>
                                        <p:animEffect transition="in" filter="fade">
                                          <p:cBhvr>
                                            <p:cTn id="165" dur="300"/>
                                            <p:tgtEl>
                                              <p:spTgt spid="1029"/>
                                            </p:tgtEl>
                                          </p:cBhvr>
                                        </p:animEffect>
                                      </p:childTnLst>
                                    </p:cTn>
                                  </p:par>
                                  <p:par>
                                    <p:cTn id="166" presetID="6" presetClass="emph" presetSubtype="0" autoRev="1" fill="hold" grpId="1" nodeType="withEffect">
                                      <p:stCondLst>
                                        <p:cond delay="300"/>
                                      </p:stCondLst>
                                      <p:childTnLst>
                                        <p:animScale>
                                          <p:cBhvr>
                                            <p:cTn id="167" dur="150" fill="hold"/>
                                            <p:tgtEl>
                                              <p:spTgt spid="1029"/>
                                            </p:tgtEl>
                                          </p:cBhvr>
                                          <p:by x="110000" y="110000"/>
                                        </p:animScale>
                                      </p:childTnLst>
                                    </p:cTn>
                                  </p:par>
                                  <p:par>
                                    <p:cTn id="168" presetID="53" presetClass="entr" presetSubtype="16" fill="hold" grpId="0" nodeType="withEffect">
                                      <p:stCondLst>
                                        <p:cond delay="200"/>
                                      </p:stCondLst>
                                      <p:childTnLst>
                                        <p:set>
                                          <p:cBhvr>
                                            <p:cTn id="169" dur="1" fill="hold">
                                              <p:stCondLst>
                                                <p:cond delay="0"/>
                                              </p:stCondLst>
                                            </p:cTn>
                                            <p:tgtEl>
                                              <p:spTgt spid="26"/>
                                            </p:tgtEl>
                                            <p:attrNameLst>
                                              <p:attrName>style.visibility</p:attrName>
                                            </p:attrNameLst>
                                          </p:cBhvr>
                                          <p:to>
                                            <p:strVal val="visible"/>
                                          </p:to>
                                        </p:set>
                                        <p:anim calcmode="lin" valueType="num">
                                          <p:cBhvr>
                                            <p:cTn id="170" dur="300" fill="hold"/>
                                            <p:tgtEl>
                                              <p:spTgt spid="26"/>
                                            </p:tgtEl>
                                            <p:attrNameLst>
                                              <p:attrName>ppt_w</p:attrName>
                                            </p:attrNameLst>
                                          </p:cBhvr>
                                          <p:tavLst>
                                            <p:tav tm="0">
                                              <p:val>
                                                <p:fltVal val="0"/>
                                              </p:val>
                                            </p:tav>
                                            <p:tav tm="100000">
                                              <p:val>
                                                <p:strVal val="#ppt_w"/>
                                              </p:val>
                                            </p:tav>
                                          </p:tavLst>
                                        </p:anim>
                                        <p:anim calcmode="lin" valueType="num">
                                          <p:cBhvr>
                                            <p:cTn id="171" dur="300" fill="hold"/>
                                            <p:tgtEl>
                                              <p:spTgt spid="26"/>
                                            </p:tgtEl>
                                            <p:attrNameLst>
                                              <p:attrName>ppt_h</p:attrName>
                                            </p:attrNameLst>
                                          </p:cBhvr>
                                          <p:tavLst>
                                            <p:tav tm="0">
                                              <p:val>
                                                <p:fltVal val="0"/>
                                              </p:val>
                                            </p:tav>
                                            <p:tav tm="100000">
                                              <p:val>
                                                <p:strVal val="#ppt_h"/>
                                              </p:val>
                                            </p:tav>
                                          </p:tavLst>
                                        </p:anim>
                                        <p:animEffect transition="in" filter="fade">
                                          <p:cBhvr>
                                            <p:cTn id="172" dur="300"/>
                                            <p:tgtEl>
                                              <p:spTgt spid="26"/>
                                            </p:tgtEl>
                                          </p:cBhvr>
                                        </p:animEffect>
                                      </p:childTnLst>
                                    </p:cTn>
                                  </p:par>
                                  <p:par>
                                    <p:cTn id="173" presetID="6" presetClass="emph" presetSubtype="0" autoRev="1" fill="hold" grpId="1" nodeType="withEffect">
                                      <p:stCondLst>
                                        <p:cond delay="500"/>
                                      </p:stCondLst>
                                      <p:childTnLst>
                                        <p:animScale>
                                          <p:cBhvr>
                                            <p:cTn id="174" dur="150" fill="hold"/>
                                            <p:tgtEl>
                                              <p:spTgt spid="26"/>
                                            </p:tgtEl>
                                          </p:cBhvr>
                                          <p:by x="110000" y="110000"/>
                                        </p:animScale>
                                      </p:childTnLst>
                                    </p:cTn>
                                  </p:par>
                                  <p:par>
                                    <p:cTn id="175" presetID="53" presetClass="entr" presetSubtype="16" fill="hold" grpId="0" nodeType="withEffect">
                                      <p:stCondLst>
                                        <p:cond delay="600"/>
                                      </p:stCondLst>
                                      <p:childTnLst>
                                        <p:set>
                                          <p:cBhvr>
                                            <p:cTn id="176" dur="1" fill="hold">
                                              <p:stCondLst>
                                                <p:cond delay="0"/>
                                              </p:stCondLst>
                                            </p:cTn>
                                            <p:tgtEl>
                                              <p:spTgt spid="27"/>
                                            </p:tgtEl>
                                            <p:attrNameLst>
                                              <p:attrName>style.visibility</p:attrName>
                                            </p:attrNameLst>
                                          </p:cBhvr>
                                          <p:to>
                                            <p:strVal val="visible"/>
                                          </p:to>
                                        </p:set>
                                        <p:anim calcmode="lin" valueType="num">
                                          <p:cBhvr>
                                            <p:cTn id="177" dur="300" fill="hold"/>
                                            <p:tgtEl>
                                              <p:spTgt spid="27"/>
                                            </p:tgtEl>
                                            <p:attrNameLst>
                                              <p:attrName>ppt_w</p:attrName>
                                            </p:attrNameLst>
                                          </p:cBhvr>
                                          <p:tavLst>
                                            <p:tav tm="0">
                                              <p:val>
                                                <p:fltVal val="0"/>
                                              </p:val>
                                            </p:tav>
                                            <p:tav tm="100000">
                                              <p:val>
                                                <p:strVal val="#ppt_w"/>
                                              </p:val>
                                            </p:tav>
                                          </p:tavLst>
                                        </p:anim>
                                        <p:anim calcmode="lin" valueType="num">
                                          <p:cBhvr>
                                            <p:cTn id="178" dur="300" fill="hold"/>
                                            <p:tgtEl>
                                              <p:spTgt spid="27"/>
                                            </p:tgtEl>
                                            <p:attrNameLst>
                                              <p:attrName>ppt_h</p:attrName>
                                            </p:attrNameLst>
                                          </p:cBhvr>
                                          <p:tavLst>
                                            <p:tav tm="0">
                                              <p:val>
                                                <p:fltVal val="0"/>
                                              </p:val>
                                            </p:tav>
                                            <p:tav tm="100000">
                                              <p:val>
                                                <p:strVal val="#ppt_h"/>
                                              </p:val>
                                            </p:tav>
                                          </p:tavLst>
                                        </p:anim>
                                        <p:animEffect transition="in" filter="fade">
                                          <p:cBhvr>
                                            <p:cTn id="179" dur="300"/>
                                            <p:tgtEl>
                                              <p:spTgt spid="27"/>
                                            </p:tgtEl>
                                          </p:cBhvr>
                                        </p:animEffect>
                                      </p:childTnLst>
                                    </p:cTn>
                                  </p:par>
                                  <p:par>
                                    <p:cTn id="180" presetID="6" presetClass="emph" presetSubtype="0" autoRev="1" fill="hold" grpId="1" nodeType="withEffect">
                                      <p:stCondLst>
                                        <p:cond delay="900"/>
                                      </p:stCondLst>
                                      <p:childTnLst>
                                        <p:animScale>
                                          <p:cBhvr>
                                            <p:cTn id="181" dur="150" fill="hold"/>
                                            <p:tgtEl>
                                              <p:spTgt spid="27"/>
                                            </p:tgtEl>
                                          </p:cBhvr>
                                          <p:by x="110000" y="110000"/>
                                        </p:animScale>
                                      </p:childTnLst>
                                    </p:cTn>
                                  </p:par>
                                  <p:par>
                                    <p:cTn id="182" presetID="53" presetClass="entr" presetSubtype="16" fill="hold" grpId="0" nodeType="withEffect">
                                      <p:stCondLst>
                                        <p:cond delay="100"/>
                                      </p:stCondLst>
                                      <p:childTnLst>
                                        <p:set>
                                          <p:cBhvr>
                                            <p:cTn id="183" dur="1" fill="hold">
                                              <p:stCondLst>
                                                <p:cond delay="0"/>
                                              </p:stCondLst>
                                            </p:cTn>
                                            <p:tgtEl>
                                              <p:spTgt spid="1024"/>
                                            </p:tgtEl>
                                            <p:attrNameLst>
                                              <p:attrName>style.visibility</p:attrName>
                                            </p:attrNameLst>
                                          </p:cBhvr>
                                          <p:to>
                                            <p:strVal val="visible"/>
                                          </p:to>
                                        </p:set>
                                        <p:anim calcmode="lin" valueType="num">
                                          <p:cBhvr>
                                            <p:cTn id="184" dur="300" fill="hold"/>
                                            <p:tgtEl>
                                              <p:spTgt spid="1024"/>
                                            </p:tgtEl>
                                            <p:attrNameLst>
                                              <p:attrName>ppt_w</p:attrName>
                                            </p:attrNameLst>
                                          </p:cBhvr>
                                          <p:tavLst>
                                            <p:tav tm="0">
                                              <p:val>
                                                <p:fltVal val="0"/>
                                              </p:val>
                                            </p:tav>
                                            <p:tav tm="100000">
                                              <p:val>
                                                <p:strVal val="#ppt_w"/>
                                              </p:val>
                                            </p:tav>
                                          </p:tavLst>
                                        </p:anim>
                                        <p:anim calcmode="lin" valueType="num">
                                          <p:cBhvr>
                                            <p:cTn id="185" dur="300" fill="hold"/>
                                            <p:tgtEl>
                                              <p:spTgt spid="1024"/>
                                            </p:tgtEl>
                                            <p:attrNameLst>
                                              <p:attrName>ppt_h</p:attrName>
                                            </p:attrNameLst>
                                          </p:cBhvr>
                                          <p:tavLst>
                                            <p:tav tm="0">
                                              <p:val>
                                                <p:fltVal val="0"/>
                                              </p:val>
                                            </p:tav>
                                            <p:tav tm="100000">
                                              <p:val>
                                                <p:strVal val="#ppt_h"/>
                                              </p:val>
                                            </p:tav>
                                          </p:tavLst>
                                        </p:anim>
                                        <p:animEffect transition="in" filter="fade">
                                          <p:cBhvr>
                                            <p:cTn id="186" dur="300"/>
                                            <p:tgtEl>
                                              <p:spTgt spid="1024"/>
                                            </p:tgtEl>
                                          </p:cBhvr>
                                        </p:animEffect>
                                      </p:childTnLst>
                                    </p:cTn>
                                  </p:par>
                                  <p:par>
                                    <p:cTn id="187" presetID="6" presetClass="emph" presetSubtype="0" autoRev="1" fill="hold" grpId="1" nodeType="withEffect">
                                      <p:stCondLst>
                                        <p:cond delay="400"/>
                                      </p:stCondLst>
                                      <p:childTnLst>
                                        <p:animScale>
                                          <p:cBhvr>
                                            <p:cTn id="188" dur="150" fill="hold"/>
                                            <p:tgtEl>
                                              <p:spTgt spid="1024"/>
                                            </p:tgtEl>
                                          </p:cBhvr>
                                          <p:by x="110000" y="110000"/>
                                        </p:animScale>
                                      </p:childTnLst>
                                    </p:cTn>
                                  </p:par>
                                  <p:par>
                                    <p:cTn id="189" presetID="53" presetClass="entr" presetSubtype="16" fill="hold" grpId="0" nodeType="withEffect">
                                      <p:stCondLst>
                                        <p:cond delay="0"/>
                                      </p:stCondLst>
                                      <p:childTnLst>
                                        <p:set>
                                          <p:cBhvr>
                                            <p:cTn id="190" dur="1" fill="hold">
                                              <p:stCondLst>
                                                <p:cond delay="0"/>
                                              </p:stCondLst>
                                            </p:cTn>
                                            <p:tgtEl>
                                              <p:spTgt spid="28"/>
                                            </p:tgtEl>
                                            <p:attrNameLst>
                                              <p:attrName>style.visibility</p:attrName>
                                            </p:attrNameLst>
                                          </p:cBhvr>
                                          <p:to>
                                            <p:strVal val="visible"/>
                                          </p:to>
                                        </p:set>
                                        <p:anim calcmode="lin" valueType="num">
                                          <p:cBhvr>
                                            <p:cTn id="191" dur="300" fill="hold"/>
                                            <p:tgtEl>
                                              <p:spTgt spid="28"/>
                                            </p:tgtEl>
                                            <p:attrNameLst>
                                              <p:attrName>ppt_w</p:attrName>
                                            </p:attrNameLst>
                                          </p:cBhvr>
                                          <p:tavLst>
                                            <p:tav tm="0">
                                              <p:val>
                                                <p:fltVal val="0"/>
                                              </p:val>
                                            </p:tav>
                                            <p:tav tm="100000">
                                              <p:val>
                                                <p:strVal val="#ppt_w"/>
                                              </p:val>
                                            </p:tav>
                                          </p:tavLst>
                                        </p:anim>
                                        <p:anim calcmode="lin" valueType="num">
                                          <p:cBhvr>
                                            <p:cTn id="192" dur="300" fill="hold"/>
                                            <p:tgtEl>
                                              <p:spTgt spid="28"/>
                                            </p:tgtEl>
                                            <p:attrNameLst>
                                              <p:attrName>ppt_h</p:attrName>
                                            </p:attrNameLst>
                                          </p:cBhvr>
                                          <p:tavLst>
                                            <p:tav tm="0">
                                              <p:val>
                                                <p:fltVal val="0"/>
                                              </p:val>
                                            </p:tav>
                                            <p:tav tm="100000">
                                              <p:val>
                                                <p:strVal val="#ppt_h"/>
                                              </p:val>
                                            </p:tav>
                                          </p:tavLst>
                                        </p:anim>
                                        <p:animEffect transition="in" filter="fade">
                                          <p:cBhvr>
                                            <p:cTn id="193" dur="300"/>
                                            <p:tgtEl>
                                              <p:spTgt spid="28"/>
                                            </p:tgtEl>
                                          </p:cBhvr>
                                        </p:animEffect>
                                      </p:childTnLst>
                                    </p:cTn>
                                  </p:par>
                                  <p:par>
                                    <p:cTn id="194" presetID="6" presetClass="emph" presetSubtype="0" autoRev="1" fill="hold" grpId="1" nodeType="withEffect">
                                      <p:stCondLst>
                                        <p:cond delay="300"/>
                                      </p:stCondLst>
                                      <p:childTnLst>
                                        <p:animScale>
                                          <p:cBhvr>
                                            <p:cTn id="195" dur="150" fill="hold"/>
                                            <p:tgtEl>
                                              <p:spTgt spid="28"/>
                                            </p:tgtEl>
                                          </p:cBhvr>
                                          <p:by x="110000" y="110000"/>
                                        </p:animScale>
                                      </p:childTnLst>
                                    </p:cTn>
                                  </p:par>
                                  <p:par>
                                    <p:cTn id="196" presetID="53" presetClass="entr" presetSubtype="16" fill="hold" grpId="0" nodeType="withEffect">
                                      <p:stCondLst>
                                        <p:cond delay="500"/>
                                      </p:stCondLst>
                                      <p:childTnLst>
                                        <p:set>
                                          <p:cBhvr>
                                            <p:cTn id="197" dur="1" fill="hold">
                                              <p:stCondLst>
                                                <p:cond delay="0"/>
                                              </p:stCondLst>
                                            </p:cTn>
                                            <p:tgtEl>
                                              <p:spTgt spid="30"/>
                                            </p:tgtEl>
                                            <p:attrNameLst>
                                              <p:attrName>style.visibility</p:attrName>
                                            </p:attrNameLst>
                                          </p:cBhvr>
                                          <p:to>
                                            <p:strVal val="visible"/>
                                          </p:to>
                                        </p:set>
                                        <p:anim calcmode="lin" valueType="num">
                                          <p:cBhvr>
                                            <p:cTn id="198" dur="300" fill="hold"/>
                                            <p:tgtEl>
                                              <p:spTgt spid="30"/>
                                            </p:tgtEl>
                                            <p:attrNameLst>
                                              <p:attrName>ppt_w</p:attrName>
                                            </p:attrNameLst>
                                          </p:cBhvr>
                                          <p:tavLst>
                                            <p:tav tm="0">
                                              <p:val>
                                                <p:fltVal val="0"/>
                                              </p:val>
                                            </p:tav>
                                            <p:tav tm="100000">
                                              <p:val>
                                                <p:strVal val="#ppt_w"/>
                                              </p:val>
                                            </p:tav>
                                          </p:tavLst>
                                        </p:anim>
                                        <p:anim calcmode="lin" valueType="num">
                                          <p:cBhvr>
                                            <p:cTn id="199" dur="300" fill="hold"/>
                                            <p:tgtEl>
                                              <p:spTgt spid="30"/>
                                            </p:tgtEl>
                                            <p:attrNameLst>
                                              <p:attrName>ppt_h</p:attrName>
                                            </p:attrNameLst>
                                          </p:cBhvr>
                                          <p:tavLst>
                                            <p:tav tm="0">
                                              <p:val>
                                                <p:fltVal val="0"/>
                                              </p:val>
                                            </p:tav>
                                            <p:tav tm="100000">
                                              <p:val>
                                                <p:strVal val="#ppt_h"/>
                                              </p:val>
                                            </p:tav>
                                          </p:tavLst>
                                        </p:anim>
                                        <p:animEffect transition="in" filter="fade">
                                          <p:cBhvr>
                                            <p:cTn id="200" dur="300"/>
                                            <p:tgtEl>
                                              <p:spTgt spid="30"/>
                                            </p:tgtEl>
                                          </p:cBhvr>
                                        </p:animEffect>
                                      </p:childTnLst>
                                    </p:cTn>
                                  </p:par>
                                  <p:par>
                                    <p:cTn id="201" presetID="6" presetClass="emph" presetSubtype="0" autoRev="1" fill="hold" grpId="1" nodeType="withEffect">
                                      <p:stCondLst>
                                        <p:cond delay="800"/>
                                      </p:stCondLst>
                                      <p:childTnLst>
                                        <p:animScale>
                                          <p:cBhvr>
                                            <p:cTn id="202" dur="150" fill="hold"/>
                                            <p:tgtEl>
                                              <p:spTgt spid="30"/>
                                            </p:tgtEl>
                                          </p:cBhvr>
                                          <p:by x="110000" y="110000"/>
                                        </p:animScale>
                                      </p:childTnLst>
                                    </p:cTn>
                                  </p:par>
                                  <p:par>
                                    <p:cTn id="203" presetID="53" presetClass="entr" presetSubtype="16" fill="hold" grpId="0" nodeType="withEffect">
                                      <p:stCondLst>
                                        <p:cond delay="300"/>
                                      </p:stCondLst>
                                      <p:childTnLst>
                                        <p:set>
                                          <p:cBhvr>
                                            <p:cTn id="204" dur="1" fill="hold">
                                              <p:stCondLst>
                                                <p:cond delay="0"/>
                                              </p:stCondLst>
                                            </p:cTn>
                                            <p:tgtEl>
                                              <p:spTgt spid="31"/>
                                            </p:tgtEl>
                                            <p:attrNameLst>
                                              <p:attrName>style.visibility</p:attrName>
                                            </p:attrNameLst>
                                          </p:cBhvr>
                                          <p:to>
                                            <p:strVal val="visible"/>
                                          </p:to>
                                        </p:set>
                                        <p:anim calcmode="lin" valueType="num">
                                          <p:cBhvr>
                                            <p:cTn id="205" dur="300" fill="hold"/>
                                            <p:tgtEl>
                                              <p:spTgt spid="31"/>
                                            </p:tgtEl>
                                            <p:attrNameLst>
                                              <p:attrName>ppt_w</p:attrName>
                                            </p:attrNameLst>
                                          </p:cBhvr>
                                          <p:tavLst>
                                            <p:tav tm="0">
                                              <p:val>
                                                <p:fltVal val="0"/>
                                              </p:val>
                                            </p:tav>
                                            <p:tav tm="100000">
                                              <p:val>
                                                <p:strVal val="#ppt_w"/>
                                              </p:val>
                                            </p:tav>
                                          </p:tavLst>
                                        </p:anim>
                                        <p:anim calcmode="lin" valueType="num">
                                          <p:cBhvr>
                                            <p:cTn id="206" dur="300" fill="hold"/>
                                            <p:tgtEl>
                                              <p:spTgt spid="31"/>
                                            </p:tgtEl>
                                            <p:attrNameLst>
                                              <p:attrName>ppt_h</p:attrName>
                                            </p:attrNameLst>
                                          </p:cBhvr>
                                          <p:tavLst>
                                            <p:tav tm="0">
                                              <p:val>
                                                <p:fltVal val="0"/>
                                              </p:val>
                                            </p:tav>
                                            <p:tav tm="100000">
                                              <p:val>
                                                <p:strVal val="#ppt_h"/>
                                              </p:val>
                                            </p:tav>
                                          </p:tavLst>
                                        </p:anim>
                                        <p:animEffect transition="in" filter="fade">
                                          <p:cBhvr>
                                            <p:cTn id="207" dur="300"/>
                                            <p:tgtEl>
                                              <p:spTgt spid="31"/>
                                            </p:tgtEl>
                                          </p:cBhvr>
                                        </p:animEffect>
                                      </p:childTnLst>
                                    </p:cTn>
                                  </p:par>
                                  <p:par>
                                    <p:cTn id="208" presetID="6" presetClass="emph" presetSubtype="0" autoRev="1" fill="hold" grpId="1" nodeType="withEffect">
                                      <p:stCondLst>
                                        <p:cond delay="600"/>
                                      </p:stCondLst>
                                      <p:childTnLst>
                                        <p:animScale>
                                          <p:cBhvr>
                                            <p:cTn id="209" dur="150" fill="hold"/>
                                            <p:tgtEl>
                                              <p:spTgt spid="31"/>
                                            </p:tgtEl>
                                          </p:cBhvr>
                                          <p:by x="110000" y="110000"/>
                                        </p:animScale>
                                      </p:childTnLst>
                                    </p:cTn>
                                  </p:par>
                                  <p:par>
                                    <p:cTn id="210" presetID="53" presetClass="entr" presetSubtype="16" fill="hold" grpId="0" nodeType="withEffect">
                                      <p:stCondLst>
                                        <p:cond delay="0"/>
                                      </p:stCondLst>
                                      <p:childTnLst>
                                        <p:set>
                                          <p:cBhvr>
                                            <p:cTn id="211" dur="1" fill="hold">
                                              <p:stCondLst>
                                                <p:cond delay="0"/>
                                              </p:stCondLst>
                                            </p:cTn>
                                            <p:tgtEl>
                                              <p:spTgt spid="29"/>
                                            </p:tgtEl>
                                            <p:attrNameLst>
                                              <p:attrName>style.visibility</p:attrName>
                                            </p:attrNameLst>
                                          </p:cBhvr>
                                          <p:to>
                                            <p:strVal val="visible"/>
                                          </p:to>
                                        </p:set>
                                        <p:anim calcmode="lin" valueType="num">
                                          <p:cBhvr>
                                            <p:cTn id="212" dur="300" fill="hold"/>
                                            <p:tgtEl>
                                              <p:spTgt spid="29"/>
                                            </p:tgtEl>
                                            <p:attrNameLst>
                                              <p:attrName>ppt_w</p:attrName>
                                            </p:attrNameLst>
                                          </p:cBhvr>
                                          <p:tavLst>
                                            <p:tav tm="0">
                                              <p:val>
                                                <p:fltVal val="0"/>
                                              </p:val>
                                            </p:tav>
                                            <p:tav tm="100000">
                                              <p:val>
                                                <p:strVal val="#ppt_w"/>
                                              </p:val>
                                            </p:tav>
                                          </p:tavLst>
                                        </p:anim>
                                        <p:anim calcmode="lin" valueType="num">
                                          <p:cBhvr>
                                            <p:cTn id="213" dur="300" fill="hold"/>
                                            <p:tgtEl>
                                              <p:spTgt spid="29"/>
                                            </p:tgtEl>
                                            <p:attrNameLst>
                                              <p:attrName>ppt_h</p:attrName>
                                            </p:attrNameLst>
                                          </p:cBhvr>
                                          <p:tavLst>
                                            <p:tav tm="0">
                                              <p:val>
                                                <p:fltVal val="0"/>
                                              </p:val>
                                            </p:tav>
                                            <p:tav tm="100000">
                                              <p:val>
                                                <p:strVal val="#ppt_h"/>
                                              </p:val>
                                            </p:tav>
                                          </p:tavLst>
                                        </p:anim>
                                        <p:animEffect transition="in" filter="fade">
                                          <p:cBhvr>
                                            <p:cTn id="214" dur="300"/>
                                            <p:tgtEl>
                                              <p:spTgt spid="29"/>
                                            </p:tgtEl>
                                          </p:cBhvr>
                                        </p:animEffect>
                                      </p:childTnLst>
                                    </p:cTn>
                                  </p:par>
                                  <p:par>
                                    <p:cTn id="215" presetID="6" presetClass="emph" presetSubtype="0" autoRev="1" fill="hold" grpId="1" nodeType="withEffect">
                                      <p:stCondLst>
                                        <p:cond delay="300"/>
                                      </p:stCondLst>
                                      <p:childTnLst>
                                        <p:animScale>
                                          <p:cBhvr>
                                            <p:cTn id="216" dur="150" fill="hold"/>
                                            <p:tgtEl>
                                              <p:spTgt spid="29"/>
                                            </p:tgtEl>
                                          </p:cBhvr>
                                          <p:by x="110000" y="110000"/>
                                        </p:animScale>
                                      </p:childTnLst>
                                    </p:cTn>
                                  </p:par>
                                  <p:par>
                                    <p:cTn id="217" presetID="41" presetClass="entr" presetSubtype="0" fill="hold" grpId="0" nodeType="withEffect">
                                      <p:stCondLst>
                                        <p:cond delay="1000"/>
                                      </p:stCondLst>
                                      <p:iterate type="lt">
                                        <p:tmPct val="10000"/>
                                      </p:iterate>
                                      <p:childTnLst>
                                        <p:set>
                                          <p:cBhvr>
                                            <p:cTn id="218" dur="1" fill="hold">
                                              <p:stCondLst>
                                                <p:cond delay="0"/>
                                              </p:stCondLst>
                                            </p:cTn>
                                            <p:tgtEl>
                                              <p:spTgt spid="112"/>
                                            </p:tgtEl>
                                            <p:attrNameLst>
                                              <p:attrName>style.visibility</p:attrName>
                                            </p:attrNameLst>
                                          </p:cBhvr>
                                          <p:to>
                                            <p:strVal val="visible"/>
                                          </p:to>
                                        </p:set>
                                        <p:anim calcmode="lin" valueType="num">
                                          <p:cBhvr>
                                            <p:cTn id="219"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220" dur="500" fill="hold"/>
                                            <p:tgtEl>
                                              <p:spTgt spid="112"/>
                                            </p:tgtEl>
                                            <p:attrNameLst>
                                              <p:attrName>ppt_y</p:attrName>
                                            </p:attrNameLst>
                                          </p:cBhvr>
                                          <p:tavLst>
                                            <p:tav tm="0">
                                              <p:val>
                                                <p:strVal val="#ppt_y"/>
                                              </p:val>
                                            </p:tav>
                                            <p:tav tm="100000">
                                              <p:val>
                                                <p:strVal val="#ppt_y"/>
                                              </p:val>
                                            </p:tav>
                                          </p:tavLst>
                                        </p:anim>
                                        <p:anim calcmode="lin" valueType="num">
                                          <p:cBhvr>
                                            <p:cTn id="221"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222"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223" dur="500" tmFilter="0,0; .5, 1; 1, 1"/>
                                            <p:tgtEl>
                                              <p:spTgt spid="112"/>
                                            </p:tgtEl>
                                          </p:cBhvr>
                                        </p:animEffect>
                                      </p:childTnLst>
                                    </p:cTn>
                                  </p:par>
                                  <p:par>
                                    <p:cTn id="224" presetID="53" presetClass="entr" presetSubtype="16" fill="hold" grpId="0" nodeType="withEffect">
                                      <p:stCondLst>
                                        <p:cond delay="1200"/>
                                      </p:stCondLst>
                                      <p:childTnLst>
                                        <p:set>
                                          <p:cBhvr>
                                            <p:cTn id="225" dur="1" fill="hold">
                                              <p:stCondLst>
                                                <p:cond delay="0"/>
                                              </p:stCondLst>
                                            </p:cTn>
                                            <p:tgtEl>
                                              <p:spTgt spid="113"/>
                                            </p:tgtEl>
                                            <p:attrNameLst>
                                              <p:attrName>style.visibility</p:attrName>
                                            </p:attrNameLst>
                                          </p:cBhvr>
                                          <p:to>
                                            <p:strVal val="visible"/>
                                          </p:to>
                                        </p:set>
                                        <p:anim calcmode="lin" valueType="num">
                                          <p:cBhvr>
                                            <p:cTn id="226" dur="300" fill="hold"/>
                                            <p:tgtEl>
                                              <p:spTgt spid="113"/>
                                            </p:tgtEl>
                                            <p:attrNameLst>
                                              <p:attrName>ppt_w</p:attrName>
                                            </p:attrNameLst>
                                          </p:cBhvr>
                                          <p:tavLst>
                                            <p:tav tm="0">
                                              <p:val>
                                                <p:fltVal val="0"/>
                                              </p:val>
                                            </p:tav>
                                            <p:tav tm="100000">
                                              <p:val>
                                                <p:strVal val="#ppt_w"/>
                                              </p:val>
                                            </p:tav>
                                          </p:tavLst>
                                        </p:anim>
                                        <p:anim calcmode="lin" valueType="num">
                                          <p:cBhvr>
                                            <p:cTn id="227" dur="300" fill="hold"/>
                                            <p:tgtEl>
                                              <p:spTgt spid="113"/>
                                            </p:tgtEl>
                                            <p:attrNameLst>
                                              <p:attrName>ppt_h</p:attrName>
                                            </p:attrNameLst>
                                          </p:cBhvr>
                                          <p:tavLst>
                                            <p:tav tm="0">
                                              <p:val>
                                                <p:fltVal val="0"/>
                                              </p:val>
                                            </p:tav>
                                            <p:tav tm="100000">
                                              <p:val>
                                                <p:strVal val="#ppt_h"/>
                                              </p:val>
                                            </p:tav>
                                          </p:tavLst>
                                        </p:anim>
                                        <p:animEffect transition="in" filter="fade">
                                          <p:cBhvr>
                                            <p:cTn id="228" dur="300"/>
                                            <p:tgtEl>
                                              <p:spTgt spid="113"/>
                                            </p:tgtEl>
                                          </p:cBhvr>
                                        </p:animEffect>
                                      </p:childTnLst>
                                    </p:cTn>
                                  </p:par>
                                  <p:par>
                                    <p:cTn id="229" presetID="2" presetClass="entr" presetSubtype="4" fill="hold" grpId="0" nodeType="withEffect" p14:presetBounceEnd="60000">
                                      <p:stCondLst>
                                        <p:cond delay="1350"/>
                                      </p:stCondLst>
                                      <p:childTnLst>
                                        <p:set>
                                          <p:cBhvr>
                                            <p:cTn id="230" dur="1" fill="hold">
                                              <p:stCondLst>
                                                <p:cond delay="0"/>
                                              </p:stCondLst>
                                            </p:cTn>
                                            <p:tgtEl>
                                              <p:spTgt spid="124"/>
                                            </p:tgtEl>
                                            <p:attrNameLst>
                                              <p:attrName>style.visibility</p:attrName>
                                            </p:attrNameLst>
                                          </p:cBhvr>
                                          <p:to>
                                            <p:strVal val="visible"/>
                                          </p:to>
                                        </p:set>
                                        <p:anim calcmode="lin" valueType="num" p14:bounceEnd="60000">
                                          <p:cBhvr additive="base">
                                            <p:cTn id="231" dur="500" fill="hold"/>
                                            <p:tgtEl>
                                              <p:spTgt spid="124"/>
                                            </p:tgtEl>
                                            <p:attrNameLst>
                                              <p:attrName>ppt_x</p:attrName>
                                            </p:attrNameLst>
                                          </p:cBhvr>
                                          <p:tavLst>
                                            <p:tav tm="0">
                                              <p:val>
                                                <p:strVal val="#ppt_x"/>
                                              </p:val>
                                            </p:tav>
                                            <p:tav tm="100000">
                                              <p:val>
                                                <p:strVal val="#ppt_x"/>
                                              </p:val>
                                            </p:tav>
                                          </p:tavLst>
                                        </p:anim>
                                        <p:anim calcmode="lin" valueType="num" p14:bounceEnd="60000">
                                          <p:cBhvr additive="base">
                                            <p:cTn id="232"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233"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12" grpId="0"/>
          <p:bldP spid="113" grpId="0" animBg="1"/>
          <p:bldP spid="124"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200"/>
                                      </p:stCondLst>
                                      <p:childTnLst>
                                        <p:set>
                                          <p:cBhvr>
                                            <p:cTn id="8" dur="1" fill="hold">
                                              <p:stCondLst>
                                                <p:cond delay="0"/>
                                              </p:stCondLst>
                                            </p:cTn>
                                            <p:tgtEl>
                                              <p:spTgt spid="7"/>
                                            </p:tgtEl>
                                            <p:attrNameLst>
                                              <p:attrName>style.visibility</p:attrName>
                                            </p:attrNameLst>
                                          </p:cBhvr>
                                          <p:to>
                                            <p:strVal val="visible"/>
                                          </p:to>
                                        </p:set>
                                        <p:anim calcmode="lin" valueType="num">
                                          <p:cBhvr>
                                            <p:cTn id="9" dur="300" fill="hold"/>
                                            <p:tgtEl>
                                              <p:spTgt spid="7"/>
                                            </p:tgtEl>
                                            <p:attrNameLst>
                                              <p:attrName>ppt_w</p:attrName>
                                            </p:attrNameLst>
                                          </p:cBhvr>
                                          <p:tavLst>
                                            <p:tav tm="0">
                                              <p:val>
                                                <p:fltVal val="0"/>
                                              </p:val>
                                            </p:tav>
                                            <p:tav tm="100000">
                                              <p:val>
                                                <p:strVal val="#ppt_w"/>
                                              </p:val>
                                            </p:tav>
                                          </p:tavLst>
                                        </p:anim>
                                        <p:anim calcmode="lin" valueType="num">
                                          <p:cBhvr>
                                            <p:cTn id="10" dur="300" fill="hold"/>
                                            <p:tgtEl>
                                              <p:spTgt spid="7"/>
                                            </p:tgtEl>
                                            <p:attrNameLst>
                                              <p:attrName>ppt_h</p:attrName>
                                            </p:attrNameLst>
                                          </p:cBhvr>
                                          <p:tavLst>
                                            <p:tav tm="0">
                                              <p:val>
                                                <p:fltVal val="0"/>
                                              </p:val>
                                            </p:tav>
                                            <p:tav tm="100000">
                                              <p:val>
                                                <p:strVal val="#ppt_h"/>
                                              </p:val>
                                            </p:tav>
                                          </p:tavLst>
                                        </p:anim>
                                        <p:animEffect transition="in" filter="fade">
                                          <p:cBhvr>
                                            <p:cTn id="11" dur="300"/>
                                            <p:tgtEl>
                                              <p:spTgt spid="7"/>
                                            </p:tgtEl>
                                          </p:cBhvr>
                                        </p:animEffect>
                                      </p:childTnLst>
                                    </p:cTn>
                                  </p:par>
                                  <p:par>
                                    <p:cTn id="12" presetID="6" presetClass="emph" presetSubtype="0" autoRev="1" fill="hold" grpId="1" nodeType="withEffect">
                                      <p:stCondLst>
                                        <p:cond delay="500"/>
                                      </p:stCondLst>
                                      <p:childTnLst>
                                        <p:animScale>
                                          <p:cBhvr>
                                            <p:cTn id="13" dur="150" fill="hold"/>
                                            <p:tgtEl>
                                              <p:spTgt spid="7"/>
                                            </p:tgtEl>
                                          </p:cBhvr>
                                          <p:by x="110000" y="110000"/>
                                        </p:animScale>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300" fill="hold"/>
                                            <p:tgtEl>
                                              <p:spTgt spid="8"/>
                                            </p:tgtEl>
                                            <p:attrNameLst>
                                              <p:attrName>ppt_w</p:attrName>
                                            </p:attrNameLst>
                                          </p:cBhvr>
                                          <p:tavLst>
                                            <p:tav tm="0">
                                              <p:val>
                                                <p:fltVal val="0"/>
                                              </p:val>
                                            </p:tav>
                                            <p:tav tm="100000">
                                              <p:val>
                                                <p:strVal val="#ppt_w"/>
                                              </p:val>
                                            </p:tav>
                                          </p:tavLst>
                                        </p:anim>
                                        <p:anim calcmode="lin" valueType="num">
                                          <p:cBhvr>
                                            <p:cTn id="17" dur="300" fill="hold"/>
                                            <p:tgtEl>
                                              <p:spTgt spid="8"/>
                                            </p:tgtEl>
                                            <p:attrNameLst>
                                              <p:attrName>ppt_h</p:attrName>
                                            </p:attrNameLst>
                                          </p:cBhvr>
                                          <p:tavLst>
                                            <p:tav tm="0">
                                              <p:val>
                                                <p:fltVal val="0"/>
                                              </p:val>
                                            </p:tav>
                                            <p:tav tm="100000">
                                              <p:val>
                                                <p:strVal val="#ppt_h"/>
                                              </p:val>
                                            </p:tav>
                                          </p:tavLst>
                                        </p:anim>
                                        <p:animEffect transition="in" filter="fade">
                                          <p:cBhvr>
                                            <p:cTn id="18" dur="300"/>
                                            <p:tgtEl>
                                              <p:spTgt spid="8"/>
                                            </p:tgtEl>
                                          </p:cBhvr>
                                        </p:animEffect>
                                      </p:childTnLst>
                                    </p:cTn>
                                  </p:par>
                                  <p:par>
                                    <p:cTn id="19" presetID="6" presetClass="emph" presetSubtype="0" autoRev="1" fill="hold" grpId="1" nodeType="withEffect">
                                      <p:stCondLst>
                                        <p:cond delay="300"/>
                                      </p:stCondLst>
                                      <p:childTnLst>
                                        <p:animScale>
                                          <p:cBhvr>
                                            <p:cTn id="20" dur="150" fill="hold"/>
                                            <p:tgtEl>
                                              <p:spTgt spid="8"/>
                                            </p:tgtEl>
                                          </p:cBhvr>
                                          <p:by x="110000" y="110000"/>
                                        </p:animScale>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00" fill="hold"/>
                                            <p:tgtEl>
                                              <p:spTgt spid="11"/>
                                            </p:tgtEl>
                                            <p:attrNameLst>
                                              <p:attrName>ppt_w</p:attrName>
                                            </p:attrNameLst>
                                          </p:cBhvr>
                                          <p:tavLst>
                                            <p:tav tm="0">
                                              <p:val>
                                                <p:fltVal val="0"/>
                                              </p:val>
                                            </p:tav>
                                            <p:tav tm="100000">
                                              <p:val>
                                                <p:strVal val="#ppt_w"/>
                                              </p:val>
                                            </p:tav>
                                          </p:tavLst>
                                        </p:anim>
                                        <p:anim calcmode="lin" valueType="num">
                                          <p:cBhvr>
                                            <p:cTn id="24" dur="300" fill="hold"/>
                                            <p:tgtEl>
                                              <p:spTgt spid="11"/>
                                            </p:tgtEl>
                                            <p:attrNameLst>
                                              <p:attrName>ppt_h</p:attrName>
                                            </p:attrNameLst>
                                          </p:cBhvr>
                                          <p:tavLst>
                                            <p:tav tm="0">
                                              <p:val>
                                                <p:fltVal val="0"/>
                                              </p:val>
                                            </p:tav>
                                            <p:tav tm="100000">
                                              <p:val>
                                                <p:strVal val="#ppt_h"/>
                                              </p:val>
                                            </p:tav>
                                          </p:tavLst>
                                        </p:anim>
                                        <p:animEffect transition="in" filter="fade">
                                          <p:cBhvr>
                                            <p:cTn id="25" dur="300"/>
                                            <p:tgtEl>
                                              <p:spTgt spid="11"/>
                                            </p:tgtEl>
                                          </p:cBhvr>
                                        </p:animEffect>
                                      </p:childTnLst>
                                    </p:cTn>
                                  </p:par>
                                  <p:par>
                                    <p:cTn id="26" presetID="6" presetClass="emph" presetSubtype="0" autoRev="1" fill="hold" grpId="1" nodeType="withEffect">
                                      <p:stCondLst>
                                        <p:cond delay="300"/>
                                      </p:stCondLst>
                                      <p:childTnLst>
                                        <p:animScale>
                                          <p:cBhvr>
                                            <p:cTn id="27" dur="150" fill="hold"/>
                                            <p:tgtEl>
                                              <p:spTgt spid="11"/>
                                            </p:tgtEl>
                                          </p:cBhvr>
                                          <p:by x="110000" y="110000"/>
                                        </p:animScale>
                                      </p:childTnLst>
                                    </p:cTn>
                                  </p:par>
                                  <p:par>
                                    <p:cTn id="28" presetID="53" presetClass="entr" presetSubtype="16" fill="hold" grpId="0"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300" fill="hold"/>
                                            <p:tgtEl>
                                              <p:spTgt spid="12"/>
                                            </p:tgtEl>
                                            <p:attrNameLst>
                                              <p:attrName>ppt_w</p:attrName>
                                            </p:attrNameLst>
                                          </p:cBhvr>
                                          <p:tavLst>
                                            <p:tav tm="0">
                                              <p:val>
                                                <p:fltVal val="0"/>
                                              </p:val>
                                            </p:tav>
                                            <p:tav tm="100000">
                                              <p:val>
                                                <p:strVal val="#ppt_w"/>
                                              </p:val>
                                            </p:tav>
                                          </p:tavLst>
                                        </p:anim>
                                        <p:anim calcmode="lin" valueType="num">
                                          <p:cBhvr>
                                            <p:cTn id="31" dur="300" fill="hold"/>
                                            <p:tgtEl>
                                              <p:spTgt spid="12"/>
                                            </p:tgtEl>
                                            <p:attrNameLst>
                                              <p:attrName>ppt_h</p:attrName>
                                            </p:attrNameLst>
                                          </p:cBhvr>
                                          <p:tavLst>
                                            <p:tav tm="0">
                                              <p:val>
                                                <p:fltVal val="0"/>
                                              </p:val>
                                            </p:tav>
                                            <p:tav tm="100000">
                                              <p:val>
                                                <p:strVal val="#ppt_h"/>
                                              </p:val>
                                            </p:tav>
                                          </p:tavLst>
                                        </p:anim>
                                        <p:animEffect transition="in" filter="fade">
                                          <p:cBhvr>
                                            <p:cTn id="32" dur="300"/>
                                            <p:tgtEl>
                                              <p:spTgt spid="12"/>
                                            </p:tgtEl>
                                          </p:cBhvr>
                                        </p:animEffect>
                                      </p:childTnLst>
                                    </p:cTn>
                                  </p:par>
                                  <p:par>
                                    <p:cTn id="33" presetID="6" presetClass="emph" presetSubtype="0" autoRev="1" fill="hold" grpId="1" nodeType="withEffect">
                                      <p:stCondLst>
                                        <p:cond delay="800"/>
                                      </p:stCondLst>
                                      <p:childTnLst>
                                        <p:animScale>
                                          <p:cBhvr>
                                            <p:cTn id="34" dur="150" fill="hold"/>
                                            <p:tgtEl>
                                              <p:spTgt spid="12"/>
                                            </p:tgtEl>
                                          </p:cBhvr>
                                          <p:by x="110000" y="110000"/>
                                        </p:animScale>
                                      </p:childTnLst>
                                    </p:cTn>
                                  </p:par>
                                  <p:par>
                                    <p:cTn id="35" presetID="53" presetClass="entr" presetSubtype="16" fill="hold" grpId="0"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300" fill="hold"/>
                                            <p:tgtEl>
                                              <p:spTgt spid="13"/>
                                            </p:tgtEl>
                                            <p:attrNameLst>
                                              <p:attrName>ppt_w</p:attrName>
                                            </p:attrNameLst>
                                          </p:cBhvr>
                                          <p:tavLst>
                                            <p:tav tm="0">
                                              <p:val>
                                                <p:fltVal val="0"/>
                                              </p:val>
                                            </p:tav>
                                            <p:tav tm="100000">
                                              <p:val>
                                                <p:strVal val="#ppt_w"/>
                                              </p:val>
                                            </p:tav>
                                          </p:tavLst>
                                        </p:anim>
                                        <p:anim calcmode="lin" valueType="num">
                                          <p:cBhvr>
                                            <p:cTn id="38" dur="300" fill="hold"/>
                                            <p:tgtEl>
                                              <p:spTgt spid="13"/>
                                            </p:tgtEl>
                                            <p:attrNameLst>
                                              <p:attrName>ppt_h</p:attrName>
                                            </p:attrNameLst>
                                          </p:cBhvr>
                                          <p:tavLst>
                                            <p:tav tm="0">
                                              <p:val>
                                                <p:fltVal val="0"/>
                                              </p:val>
                                            </p:tav>
                                            <p:tav tm="100000">
                                              <p:val>
                                                <p:strVal val="#ppt_h"/>
                                              </p:val>
                                            </p:tav>
                                          </p:tavLst>
                                        </p:anim>
                                        <p:animEffect transition="in" filter="fade">
                                          <p:cBhvr>
                                            <p:cTn id="39" dur="300"/>
                                            <p:tgtEl>
                                              <p:spTgt spid="13"/>
                                            </p:tgtEl>
                                          </p:cBhvr>
                                        </p:animEffect>
                                      </p:childTnLst>
                                    </p:cTn>
                                  </p:par>
                                  <p:par>
                                    <p:cTn id="40" presetID="6" presetClass="emph" presetSubtype="0" autoRev="1" fill="hold" grpId="1" nodeType="withEffect">
                                      <p:stCondLst>
                                        <p:cond delay="600"/>
                                      </p:stCondLst>
                                      <p:childTnLst>
                                        <p:animScale>
                                          <p:cBhvr>
                                            <p:cTn id="41" dur="150" fill="hold"/>
                                            <p:tgtEl>
                                              <p:spTgt spid="13"/>
                                            </p:tgtEl>
                                          </p:cBhvr>
                                          <p:by x="110000" y="110000"/>
                                        </p:animScale>
                                      </p:childTnLst>
                                    </p:cTn>
                                  </p:par>
                                  <p:par>
                                    <p:cTn id="42" presetID="53" presetClass="entr" presetSubtype="16" fill="hold" grpId="0" nodeType="withEffect">
                                      <p:stCondLst>
                                        <p:cond delay="200"/>
                                      </p:stCondLst>
                                      <p:childTnLst>
                                        <p:set>
                                          <p:cBhvr>
                                            <p:cTn id="43" dur="1" fill="hold">
                                              <p:stCondLst>
                                                <p:cond delay="0"/>
                                              </p:stCondLst>
                                            </p:cTn>
                                            <p:tgtEl>
                                              <p:spTgt spid="10"/>
                                            </p:tgtEl>
                                            <p:attrNameLst>
                                              <p:attrName>style.visibility</p:attrName>
                                            </p:attrNameLst>
                                          </p:cBhvr>
                                          <p:to>
                                            <p:strVal val="visible"/>
                                          </p:to>
                                        </p:set>
                                        <p:anim calcmode="lin" valueType="num">
                                          <p:cBhvr>
                                            <p:cTn id="44" dur="300" fill="hold"/>
                                            <p:tgtEl>
                                              <p:spTgt spid="10"/>
                                            </p:tgtEl>
                                            <p:attrNameLst>
                                              <p:attrName>ppt_w</p:attrName>
                                            </p:attrNameLst>
                                          </p:cBhvr>
                                          <p:tavLst>
                                            <p:tav tm="0">
                                              <p:val>
                                                <p:fltVal val="0"/>
                                              </p:val>
                                            </p:tav>
                                            <p:tav tm="100000">
                                              <p:val>
                                                <p:strVal val="#ppt_w"/>
                                              </p:val>
                                            </p:tav>
                                          </p:tavLst>
                                        </p:anim>
                                        <p:anim calcmode="lin" valueType="num">
                                          <p:cBhvr>
                                            <p:cTn id="45" dur="300" fill="hold"/>
                                            <p:tgtEl>
                                              <p:spTgt spid="10"/>
                                            </p:tgtEl>
                                            <p:attrNameLst>
                                              <p:attrName>ppt_h</p:attrName>
                                            </p:attrNameLst>
                                          </p:cBhvr>
                                          <p:tavLst>
                                            <p:tav tm="0">
                                              <p:val>
                                                <p:fltVal val="0"/>
                                              </p:val>
                                            </p:tav>
                                            <p:tav tm="100000">
                                              <p:val>
                                                <p:strVal val="#ppt_h"/>
                                              </p:val>
                                            </p:tav>
                                          </p:tavLst>
                                        </p:anim>
                                        <p:animEffect transition="in" filter="fade">
                                          <p:cBhvr>
                                            <p:cTn id="46" dur="300"/>
                                            <p:tgtEl>
                                              <p:spTgt spid="10"/>
                                            </p:tgtEl>
                                          </p:cBhvr>
                                        </p:animEffect>
                                      </p:childTnLst>
                                    </p:cTn>
                                  </p:par>
                                  <p:par>
                                    <p:cTn id="47" presetID="6" presetClass="emph" presetSubtype="0" autoRev="1" fill="hold" grpId="1" nodeType="withEffect">
                                      <p:stCondLst>
                                        <p:cond delay="500"/>
                                      </p:stCondLst>
                                      <p:childTnLst>
                                        <p:animScale>
                                          <p:cBhvr>
                                            <p:cTn id="48" dur="150" fill="hold"/>
                                            <p:tgtEl>
                                              <p:spTgt spid="10"/>
                                            </p:tgtEl>
                                          </p:cBhvr>
                                          <p:by x="110000" y="110000"/>
                                        </p:animScale>
                                      </p:childTnLst>
                                    </p:cTn>
                                  </p:par>
                                  <p:par>
                                    <p:cTn id="49" presetID="53" presetClass="entr" presetSubtype="16"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300" fill="hold"/>
                                            <p:tgtEl>
                                              <p:spTgt spid="9"/>
                                            </p:tgtEl>
                                            <p:attrNameLst>
                                              <p:attrName>ppt_w</p:attrName>
                                            </p:attrNameLst>
                                          </p:cBhvr>
                                          <p:tavLst>
                                            <p:tav tm="0">
                                              <p:val>
                                                <p:fltVal val="0"/>
                                              </p:val>
                                            </p:tav>
                                            <p:tav tm="100000">
                                              <p:val>
                                                <p:strVal val="#ppt_w"/>
                                              </p:val>
                                            </p:tav>
                                          </p:tavLst>
                                        </p:anim>
                                        <p:anim calcmode="lin" valueType="num">
                                          <p:cBhvr>
                                            <p:cTn id="52" dur="300" fill="hold"/>
                                            <p:tgtEl>
                                              <p:spTgt spid="9"/>
                                            </p:tgtEl>
                                            <p:attrNameLst>
                                              <p:attrName>ppt_h</p:attrName>
                                            </p:attrNameLst>
                                          </p:cBhvr>
                                          <p:tavLst>
                                            <p:tav tm="0">
                                              <p:val>
                                                <p:fltVal val="0"/>
                                              </p:val>
                                            </p:tav>
                                            <p:tav tm="100000">
                                              <p:val>
                                                <p:strVal val="#ppt_h"/>
                                              </p:val>
                                            </p:tav>
                                          </p:tavLst>
                                        </p:anim>
                                        <p:animEffect transition="in" filter="fade">
                                          <p:cBhvr>
                                            <p:cTn id="53" dur="300"/>
                                            <p:tgtEl>
                                              <p:spTgt spid="9"/>
                                            </p:tgtEl>
                                          </p:cBhvr>
                                        </p:animEffect>
                                      </p:childTnLst>
                                    </p:cTn>
                                  </p:par>
                                  <p:par>
                                    <p:cTn id="54" presetID="6" presetClass="emph" presetSubtype="0" autoRev="1" fill="hold" grpId="1" nodeType="withEffect">
                                      <p:stCondLst>
                                        <p:cond delay="300"/>
                                      </p:stCondLst>
                                      <p:childTnLst>
                                        <p:animScale>
                                          <p:cBhvr>
                                            <p:cTn id="55" dur="150" fill="hold"/>
                                            <p:tgtEl>
                                              <p:spTgt spid="9"/>
                                            </p:tgtEl>
                                          </p:cBhvr>
                                          <p:by x="110000" y="110000"/>
                                        </p:animScale>
                                      </p:childTnLst>
                                    </p:cTn>
                                  </p:par>
                                  <p:par>
                                    <p:cTn id="56" presetID="53" presetClass="entr" presetSubtype="16" fill="hold" grpId="0" nodeType="withEffect">
                                      <p:stCondLst>
                                        <p:cond delay="200"/>
                                      </p:stCondLst>
                                      <p:childTnLst>
                                        <p:set>
                                          <p:cBhvr>
                                            <p:cTn id="57" dur="1" fill="hold">
                                              <p:stCondLst>
                                                <p:cond delay="0"/>
                                              </p:stCondLst>
                                            </p:cTn>
                                            <p:tgtEl>
                                              <p:spTgt spid="22"/>
                                            </p:tgtEl>
                                            <p:attrNameLst>
                                              <p:attrName>style.visibility</p:attrName>
                                            </p:attrNameLst>
                                          </p:cBhvr>
                                          <p:to>
                                            <p:strVal val="visible"/>
                                          </p:to>
                                        </p:set>
                                        <p:anim calcmode="lin" valueType="num">
                                          <p:cBhvr>
                                            <p:cTn id="58" dur="300" fill="hold"/>
                                            <p:tgtEl>
                                              <p:spTgt spid="22"/>
                                            </p:tgtEl>
                                            <p:attrNameLst>
                                              <p:attrName>ppt_w</p:attrName>
                                            </p:attrNameLst>
                                          </p:cBhvr>
                                          <p:tavLst>
                                            <p:tav tm="0">
                                              <p:val>
                                                <p:fltVal val="0"/>
                                              </p:val>
                                            </p:tav>
                                            <p:tav tm="100000">
                                              <p:val>
                                                <p:strVal val="#ppt_w"/>
                                              </p:val>
                                            </p:tav>
                                          </p:tavLst>
                                        </p:anim>
                                        <p:anim calcmode="lin" valueType="num">
                                          <p:cBhvr>
                                            <p:cTn id="59" dur="300" fill="hold"/>
                                            <p:tgtEl>
                                              <p:spTgt spid="22"/>
                                            </p:tgtEl>
                                            <p:attrNameLst>
                                              <p:attrName>ppt_h</p:attrName>
                                            </p:attrNameLst>
                                          </p:cBhvr>
                                          <p:tavLst>
                                            <p:tav tm="0">
                                              <p:val>
                                                <p:fltVal val="0"/>
                                              </p:val>
                                            </p:tav>
                                            <p:tav tm="100000">
                                              <p:val>
                                                <p:strVal val="#ppt_h"/>
                                              </p:val>
                                            </p:tav>
                                          </p:tavLst>
                                        </p:anim>
                                        <p:animEffect transition="in" filter="fade">
                                          <p:cBhvr>
                                            <p:cTn id="60" dur="300"/>
                                            <p:tgtEl>
                                              <p:spTgt spid="22"/>
                                            </p:tgtEl>
                                          </p:cBhvr>
                                        </p:animEffect>
                                      </p:childTnLst>
                                    </p:cTn>
                                  </p:par>
                                  <p:par>
                                    <p:cTn id="61" presetID="6" presetClass="emph" presetSubtype="0" autoRev="1" fill="hold" grpId="1" nodeType="withEffect">
                                      <p:stCondLst>
                                        <p:cond delay="500"/>
                                      </p:stCondLst>
                                      <p:childTnLst>
                                        <p:animScale>
                                          <p:cBhvr>
                                            <p:cTn id="62" dur="150" fill="hold"/>
                                            <p:tgtEl>
                                              <p:spTgt spid="22"/>
                                            </p:tgtEl>
                                          </p:cBhvr>
                                          <p:by x="110000" y="110000"/>
                                        </p:animScale>
                                      </p:childTnLst>
                                    </p:cTn>
                                  </p:par>
                                  <p:par>
                                    <p:cTn id="63" presetID="53" presetClass="entr" presetSubtype="16" fill="hold" grpId="0" nodeType="withEffect">
                                      <p:stCondLst>
                                        <p:cond delay="400"/>
                                      </p:stCondLst>
                                      <p:childTnLst>
                                        <p:set>
                                          <p:cBhvr>
                                            <p:cTn id="64" dur="1" fill="hold">
                                              <p:stCondLst>
                                                <p:cond delay="0"/>
                                              </p:stCondLst>
                                            </p:cTn>
                                            <p:tgtEl>
                                              <p:spTgt spid="1025"/>
                                            </p:tgtEl>
                                            <p:attrNameLst>
                                              <p:attrName>style.visibility</p:attrName>
                                            </p:attrNameLst>
                                          </p:cBhvr>
                                          <p:to>
                                            <p:strVal val="visible"/>
                                          </p:to>
                                        </p:set>
                                        <p:anim calcmode="lin" valueType="num">
                                          <p:cBhvr>
                                            <p:cTn id="65" dur="300" fill="hold"/>
                                            <p:tgtEl>
                                              <p:spTgt spid="1025"/>
                                            </p:tgtEl>
                                            <p:attrNameLst>
                                              <p:attrName>ppt_w</p:attrName>
                                            </p:attrNameLst>
                                          </p:cBhvr>
                                          <p:tavLst>
                                            <p:tav tm="0">
                                              <p:val>
                                                <p:fltVal val="0"/>
                                              </p:val>
                                            </p:tav>
                                            <p:tav tm="100000">
                                              <p:val>
                                                <p:strVal val="#ppt_w"/>
                                              </p:val>
                                            </p:tav>
                                          </p:tavLst>
                                        </p:anim>
                                        <p:anim calcmode="lin" valueType="num">
                                          <p:cBhvr>
                                            <p:cTn id="66" dur="300" fill="hold"/>
                                            <p:tgtEl>
                                              <p:spTgt spid="1025"/>
                                            </p:tgtEl>
                                            <p:attrNameLst>
                                              <p:attrName>ppt_h</p:attrName>
                                            </p:attrNameLst>
                                          </p:cBhvr>
                                          <p:tavLst>
                                            <p:tav tm="0">
                                              <p:val>
                                                <p:fltVal val="0"/>
                                              </p:val>
                                            </p:tav>
                                            <p:tav tm="100000">
                                              <p:val>
                                                <p:strVal val="#ppt_h"/>
                                              </p:val>
                                            </p:tav>
                                          </p:tavLst>
                                        </p:anim>
                                        <p:animEffect transition="in" filter="fade">
                                          <p:cBhvr>
                                            <p:cTn id="67" dur="300"/>
                                            <p:tgtEl>
                                              <p:spTgt spid="1025"/>
                                            </p:tgtEl>
                                          </p:cBhvr>
                                        </p:animEffect>
                                      </p:childTnLst>
                                    </p:cTn>
                                  </p:par>
                                  <p:par>
                                    <p:cTn id="68" presetID="6" presetClass="emph" presetSubtype="0" autoRev="1" fill="hold" grpId="1" nodeType="withEffect">
                                      <p:stCondLst>
                                        <p:cond delay="700"/>
                                      </p:stCondLst>
                                      <p:childTnLst>
                                        <p:animScale>
                                          <p:cBhvr>
                                            <p:cTn id="69" dur="150" fill="hold"/>
                                            <p:tgtEl>
                                              <p:spTgt spid="1025"/>
                                            </p:tgtEl>
                                          </p:cBhvr>
                                          <p:by x="110000" y="110000"/>
                                        </p:animScale>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300" fill="hold"/>
                                            <p:tgtEl>
                                              <p:spTgt spid="15"/>
                                            </p:tgtEl>
                                            <p:attrNameLst>
                                              <p:attrName>ppt_w</p:attrName>
                                            </p:attrNameLst>
                                          </p:cBhvr>
                                          <p:tavLst>
                                            <p:tav tm="0">
                                              <p:val>
                                                <p:fltVal val="0"/>
                                              </p:val>
                                            </p:tav>
                                            <p:tav tm="100000">
                                              <p:val>
                                                <p:strVal val="#ppt_w"/>
                                              </p:val>
                                            </p:tav>
                                          </p:tavLst>
                                        </p:anim>
                                        <p:anim calcmode="lin" valueType="num">
                                          <p:cBhvr>
                                            <p:cTn id="73" dur="300" fill="hold"/>
                                            <p:tgtEl>
                                              <p:spTgt spid="15"/>
                                            </p:tgtEl>
                                            <p:attrNameLst>
                                              <p:attrName>ppt_h</p:attrName>
                                            </p:attrNameLst>
                                          </p:cBhvr>
                                          <p:tavLst>
                                            <p:tav tm="0">
                                              <p:val>
                                                <p:fltVal val="0"/>
                                              </p:val>
                                            </p:tav>
                                            <p:tav tm="100000">
                                              <p:val>
                                                <p:strVal val="#ppt_h"/>
                                              </p:val>
                                            </p:tav>
                                          </p:tavLst>
                                        </p:anim>
                                        <p:animEffect transition="in" filter="fade">
                                          <p:cBhvr>
                                            <p:cTn id="74" dur="300"/>
                                            <p:tgtEl>
                                              <p:spTgt spid="15"/>
                                            </p:tgtEl>
                                          </p:cBhvr>
                                        </p:animEffect>
                                      </p:childTnLst>
                                    </p:cTn>
                                  </p:par>
                                  <p:par>
                                    <p:cTn id="75" presetID="6" presetClass="emph" presetSubtype="0" autoRev="1" fill="hold" grpId="1" nodeType="withEffect">
                                      <p:stCondLst>
                                        <p:cond delay="300"/>
                                      </p:stCondLst>
                                      <p:childTnLst>
                                        <p:animScale>
                                          <p:cBhvr>
                                            <p:cTn id="76" dur="150" fill="hold"/>
                                            <p:tgtEl>
                                              <p:spTgt spid="15"/>
                                            </p:tgtEl>
                                          </p:cBhvr>
                                          <p:by x="110000" y="110000"/>
                                        </p:animScale>
                                      </p:childTnLst>
                                    </p:cTn>
                                  </p:par>
                                  <p:par>
                                    <p:cTn id="77" presetID="53" presetClass="entr" presetSubtype="16"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300" fill="hold"/>
                                            <p:tgtEl>
                                              <p:spTgt spid="14"/>
                                            </p:tgtEl>
                                            <p:attrNameLst>
                                              <p:attrName>ppt_w</p:attrName>
                                            </p:attrNameLst>
                                          </p:cBhvr>
                                          <p:tavLst>
                                            <p:tav tm="0">
                                              <p:val>
                                                <p:fltVal val="0"/>
                                              </p:val>
                                            </p:tav>
                                            <p:tav tm="100000">
                                              <p:val>
                                                <p:strVal val="#ppt_w"/>
                                              </p:val>
                                            </p:tav>
                                          </p:tavLst>
                                        </p:anim>
                                        <p:anim calcmode="lin" valueType="num">
                                          <p:cBhvr>
                                            <p:cTn id="80" dur="300" fill="hold"/>
                                            <p:tgtEl>
                                              <p:spTgt spid="14"/>
                                            </p:tgtEl>
                                            <p:attrNameLst>
                                              <p:attrName>ppt_h</p:attrName>
                                            </p:attrNameLst>
                                          </p:cBhvr>
                                          <p:tavLst>
                                            <p:tav tm="0">
                                              <p:val>
                                                <p:fltVal val="0"/>
                                              </p:val>
                                            </p:tav>
                                            <p:tav tm="100000">
                                              <p:val>
                                                <p:strVal val="#ppt_h"/>
                                              </p:val>
                                            </p:tav>
                                          </p:tavLst>
                                        </p:anim>
                                        <p:animEffect transition="in" filter="fade">
                                          <p:cBhvr>
                                            <p:cTn id="81" dur="300"/>
                                            <p:tgtEl>
                                              <p:spTgt spid="14"/>
                                            </p:tgtEl>
                                          </p:cBhvr>
                                        </p:animEffect>
                                      </p:childTnLst>
                                    </p:cTn>
                                  </p:par>
                                  <p:par>
                                    <p:cTn id="82" presetID="6" presetClass="emph" presetSubtype="0" autoRev="1" fill="hold" grpId="1" nodeType="withEffect">
                                      <p:stCondLst>
                                        <p:cond delay="300"/>
                                      </p:stCondLst>
                                      <p:childTnLst>
                                        <p:animScale>
                                          <p:cBhvr>
                                            <p:cTn id="83" dur="150" fill="hold"/>
                                            <p:tgtEl>
                                              <p:spTgt spid="14"/>
                                            </p:tgtEl>
                                          </p:cBhvr>
                                          <p:by x="110000" y="110000"/>
                                        </p:animScale>
                                      </p:childTnLst>
                                    </p:cTn>
                                  </p:par>
                                  <p:par>
                                    <p:cTn id="84" presetID="53" presetClass="entr" presetSubtype="16"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300" fill="hold"/>
                                            <p:tgtEl>
                                              <p:spTgt spid="19"/>
                                            </p:tgtEl>
                                            <p:attrNameLst>
                                              <p:attrName>ppt_w</p:attrName>
                                            </p:attrNameLst>
                                          </p:cBhvr>
                                          <p:tavLst>
                                            <p:tav tm="0">
                                              <p:val>
                                                <p:fltVal val="0"/>
                                              </p:val>
                                            </p:tav>
                                            <p:tav tm="100000">
                                              <p:val>
                                                <p:strVal val="#ppt_w"/>
                                              </p:val>
                                            </p:tav>
                                          </p:tavLst>
                                        </p:anim>
                                        <p:anim calcmode="lin" valueType="num">
                                          <p:cBhvr>
                                            <p:cTn id="87" dur="300" fill="hold"/>
                                            <p:tgtEl>
                                              <p:spTgt spid="19"/>
                                            </p:tgtEl>
                                            <p:attrNameLst>
                                              <p:attrName>ppt_h</p:attrName>
                                            </p:attrNameLst>
                                          </p:cBhvr>
                                          <p:tavLst>
                                            <p:tav tm="0">
                                              <p:val>
                                                <p:fltVal val="0"/>
                                              </p:val>
                                            </p:tav>
                                            <p:tav tm="100000">
                                              <p:val>
                                                <p:strVal val="#ppt_h"/>
                                              </p:val>
                                            </p:tav>
                                          </p:tavLst>
                                        </p:anim>
                                        <p:animEffect transition="in" filter="fade">
                                          <p:cBhvr>
                                            <p:cTn id="88" dur="300"/>
                                            <p:tgtEl>
                                              <p:spTgt spid="19"/>
                                            </p:tgtEl>
                                          </p:cBhvr>
                                        </p:animEffect>
                                      </p:childTnLst>
                                    </p:cTn>
                                  </p:par>
                                  <p:par>
                                    <p:cTn id="89" presetID="6" presetClass="emph" presetSubtype="0" autoRev="1" fill="hold" grpId="1" nodeType="withEffect">
                                      <p:stCondLst>
                                        <p:cond delay="300"/>
                                      </p:stCondLst>
                                      <p:childTnLst>
                                        <p:animScale>
                                          <p:cBhvr>
                                            <p:cTn id="90" dur="150" fill="hold"/>
                                            <p:tgtEl>
                                              <p:spTgt spid="19"/>
                                            </p:tgtEl>
                                          </p:cBhvr>
                                          <p:by x="110000" y="110000"/>
                                        </p:animScale>
                                      </p:childTnLst>
                                    </p:cTn>
                                  </p:par>
                                  <p:par>
                                    <p:cTn id="91" presetID="53"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300" fill="hold"/>
                                            <p:tgtEl>
                                              <p:spTgt spid="20"/>
                                            </p:tgtEl>
                                            <p:attrNameLst>
                                              <p:attrName>ppt_w</p:attrName>
                                            </p:attrNameLst>
                                          </p:cBhvr>
                                          <p:tavLst>
                                            <p:tav tm="0">
                                              <p:val>
                                                <p:fltVal val="0"/>
                                              </p:val>
                                            </p:tav>
                                            <p:tav tm="100000">
                                              <p:val>
                                                <p:strVal val="#ppt_w"/>
                                              </p:val>
                                            </p:tav>
                                          </p:tavLst>
                                        </p:anim>
                                        <p:anim calcmode="lin" valueType="num">
                                          <p:cBhvr>
                                            <p:cTn id="94" dur="300" fill="hold"/>
                                            <p:tgtEl>
                                              <p:spTgt spid="20"/>
                                            </p:tgtEl>
                                            <p:attrNameLst>
                                              <p:attrName>ppt_h</p:attrName>
                                            </p:attrNameLst>
                                          </p:cBhvr>
                                          <p:tavLst>
                                            <p:tav tm="0">
                                              <p:val>
                                                <p:fltVal val="0"/>
                                              </p:val>
                                            </p:tav>
                                            <p:tav tm="100000">
                                              <p:val>
                                                <p:strVal val="#ppt_h"/>
                                              </p:val>
                                            </p:tav>
                                          </p:tavLst>
                                        </p:anim>
                                        <p:animEffect transition="in" filter="fade">
                                          <p:cBhvr>
                                            <p:cTn id="95" dur="300"/>
                                            <p:tgtEl>
                                              <p:spTgt spid="20"/>
                                            </p:tgtEl>
                                          </p:cBhvr>
                                        </p:animEffect>
                                      </p:childTnLst>
                                    </p:cTn>
                                  </p:par>
                                  <p:par>
                                    <p:cTn id="96" presetID="6" presetClass="emph" presetSubtype="0" autoRev="1" fill="hold" grpId="1" nodeType="withEffect">
                                      <p:stCondLst>
                                        <p:cond delay="300"/>
                                      </p:stCondLst>
                                      <p:childTnLst>
                                        <p:animScale>
                                          <p:cBhvr>
                                            <p:cTn id="97" dur="150" fill="hold"/>
                                            <p:tgtEl>
                                              <p:spTgt spid="20"/>
                                            </p:tgtEl>
                                          </p:cBhvr>
                                          <p:by x="110000" y="110000"/>
                                        </p:animScale>
                                      </p:childTnLst>
                                    </p:cTn>
                                  </p:par>
                                  <p:par>
                                    <p:cTn id="98" presetID="53" presetClass="entr" presetSubtype="16"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300" fill="hold"/>
                                            <p:tgtEl>
                                              <p:spTgt spid="18"/>
                                            </p:tgtEl>
                                            <p:attrNameLst>
                                              <p:attrName>ppt_w</p:attrName>
                                            </p:attrNameLst>
                                          </p:cBhvr>
                                          <p:tavLst>
                                            <p:tav tm="0">
                                              <p:val>
                                                <p:fltVal val="0"/>
                                              </p:val>
                                            </p:tav>
                                            <p:tav tm="100000">
                                              <p:val>
                                                <p:strVal val="#ppt_w"/>
                                              </p:val>
                                            </p:tav>
                                          </p:tavLst>
                                        </p:anim>
                                        <p:anim calcmode="lin" valueType="num">
                                          <p:cBhvr>
                                            <p:cTn id="101" dur="300" fill="hold"/>
                                            <p:tgtEl>
                                              <p:spTgt spid="18"/>
                                            </p:tgtEl>
                                            <p:attrNameLst>
                                              <p:attrName>ppt_h</p:attrName>
                                            </p:attrNameLst>
                                          </p:cBhvr>
                                          <p:tavLst>
                                            <p:tav tm="0">
                                              <p:val>
                                                <p:fltVal val="0"/>
                                              </p:val>
                                            </p:tav>
                                            <p:tav tm="100000">
                                              <p:val>
                                                <p:strVal val="#ppt_h"/>
                                              </p:val>
                                            </p:tav>
                                          </p:tavLst>
                                        </p:anim>
                                        <p:animEffect transition="in" filter="fade">
                                          <p:cBhvr>
                                            <p:cTn id="102" dur="300"/>
                                            <p:tgtEl>
                                              <p:spTgt spid="18"/>
                                            </p:tgtEl>
                                          </p:cBhvr>
                                        </p:animEffect>
                                      </p:childTnLst>
                                    </p:cTn>
                                  </p:par>
                                  <p:par>
                                    <p:cTn id="103" presetID="6" presetClass="emph" presetSubtype="0" autoRev="1" fill="hold" grpId="1" nodeType="withEffect">
                                      <p:stCondLst>
                                        <p:cond delay="300"/>
                                      </p:stCondLst>
                                      <p:childTnLst>
                                        <p:animScale>
                                          <p:cBhvr>
                                            <p:cTn id="104" dur="150" fill="hold"/>
                                            <p:tgtEl>
                                              <p:spTgt spid="18"/>
                                            </p:tgtEl>
                                          </p:cBhvr>
                                          <p:by x="110000" y="110000"/>
                                        </p:animScale>
                                      </p:childTnLst>
                                    </p:cTn>
                                  </p:par>
                                  <p:par>
                                    <p:cTn id="105" presetID="53" presetClass="entr" presetSubtype="16" fill="hold" grpId="0" nodeType="withEffect">
                                      <p:stCondLst>
                                        <p:cond delay="10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300" fill="hold"/>
                                            <p:tgtEl>
                                              <p:spTgt spid="16"/>
                                            </p:tgtEl>
                                            <p:attrNameLst>
                                              <p:attrName>ppt_w</p:attrName>
                                            </p:attrNameLst>
                                          </p:cBhvr>
                                          <p:tavLst>
                                            <p:tav tm="0">
                                              <p:val>
                                                <p:fltVal val="0"/>
                                              </p:val>
                                            </p:tav>
                                            <p:tav tm="100000">
                                              <p:val>
                                                <p:strVal val="#ppt_w"/>
                                              </p:val>
                                            </p:tav>
                                          </p:tavLst>
                                        </p:anim>
                                        <p:anim calcmode="lin" valueType="num">
                                          <p:cBhvr>
                                            <p:cTn id="108" dur="300" fill="hold"/>
                                            <p:tgtEl>
                                              <p:spTgt spid="16"/>
                                            </p:tgtEl>
                                            <p:attrNameLst>
                                              <p:attrName>ppt_h</p:attrName>
                                            </p:attrNameLst>
                                          </p:cBhvr>
                                          <p:tavLst>
                                            <p:tav tm="0">
                                              <p:val>
                                                <p:fltVal val="0"/>
                                              </p:val>
                                            </p:tav>
                                            <p:tav tm="100000">
                                              <p:val>
                                                <p:strVal val="#ppt_h"/>
                                              </p:val>
                                            </p:tav>
                                          </p:tavLst>
                                        </p:anim>
                                        <p:animEffect transition="in" filter="fade">
                                          <p:cBhvr>
                                            <p:cTn id="109" dur="300"/>
                                            <p:tgtEl>
                                              <p:spTgt spid="16"/>
                                            </p:tgtEl>
                                          </p:cBhvr>
                                        </p:animEffect>
                                      </p:childTnLst>
                                    </p:cTn>
                                  </p:par>
                                  <p:par>
                                    <p:cTn id="110" presetID="6" presetClass="emph" presetSubtype="0" autoRev="1" fill="hold" grpId="1" nodeType="withEffect">
                                      <p:stCondLst>
                                        <p:cond delay="400"/>
                                      </p:stCondLst>
                                      <p:childTnLst>
                                        <p:animScale>
                                          <p:cBhvr>
                                            <p:cTn id="111" dur="150" fill="hold"/>
                                            <p:tgtEl>
                                              <p:spTgt spid="16"/>
                                            </p:tgtEl>
                                          </p:cBhvr>
                                          <p:by x="110000" y="110000"/>
                                        </p:animScale>
                                      </p:childTnLst>
                                    </p:cTn>
                                  </p:par>
                                  <p:par>
                                    <p:cTn id="112" presetID="53" presetClass="entr" presetSubtype="16" fill="hold" grpId="0" nodeType="withEffect">
                                      <p:stCondLst>
                                        <p:cond delay="2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300" fill="hold"/>
                                            <p:tgtEl>
                                              <p:spTgt spid="21"/>
                                            </p:tgtEl>
                                            <p:attrNameLst>
                                              <p:attrName>ppt_w</p:attrName>
                                            </p:attrNameLst>
                                          </p:cBhvr>
                                          <p:tavLst>
                                            <p:tav tm="0">
                                              <p:val>
                                                <p:fltVal val="0"/>
                                              </p:val>
                                            </p:tav>
                                            <p:tav tm="100000">
                                              <p:val>
                                                <p:strVal val="#ppt_w"/>
                                              </p:val>
                                            </p:tav>
                                          </p:tavLst>
                                        </p:anim>
                                        <p:anim calcmode="lin" valueType="num">
                                          <p:cBhvr>
                                            <p:cTn id="115" dur="300" fill="hold"/>
                                            <p:tgtEl>
                                              <p:spTgt spid="21"/>
                                            </p:tgtEl>
                                            <p:attrNameLst>
                                              <p:attrName>ppt_h</p:attrName>
                                            </p:attrNameLst>
                                          </p:cBhvr>
                                          <p:tavLst>
                                            <p:tav tm="0">
                                              <p:val>
                                                <p:fltVal val="0"/>
                                              </p:val>
                                            </p:tav>
                                            <p:tav tm="100000">
                                              <p:val>
                                                <p:strVal val="#ppt_h"/>
                                              </p:val>
                                            </p:tav>
                                          </p:tavLst>
                                        </p:anim>
                                        <p:animEffect transition="in" filter="fade">
                                          <p:cBhvr>
                                            <p:cTn id="116" dur="300"/>
                                            <p:tgtEl>
                                              <p:spTgt spid="21"/>
                                            </p:tgtEl>
                                          </p:cBhvr>
                                        </p:animEffect>
                                      </p:childTnLst>
                                    </p:cTn>
                                  </p:par>
                                  <p:par>
                                    <p:cTn id="117" presetID="6" presetClass="emph" presetSubtype="0" autoRev="1" fill="hold" grpId="1" nodeType="withEffect">
                                      <p:stCondLst>
                                        <p:cond delay="500"/>
                                      </p:stCondLst>
                                      <p:childTnLst>
                                        <p:animScale>
                                          <p:cBhvr>
                                            <p:cTn id="118" dur="150" fill="hold"/>
                                            <p:tgtEl>
                                              <p:spTgt spid="21"/>
                                            </p:tgtEl>
                                          </p:cBhvr>
                                          <p:by x="110000" y="110000"/>
                                        </p:animScale>
                                      </p:childTnLst>
                                    </p:cTn>
                                  </p:par>
                                  <p:par>
                                    <p:cTn id="119" presetID="53" presetClass="entr" presetSubtype="16" fill="hold" grpId="0" nodeType="withEffect">
                                      <p:stCondLst>
                                        <p:cond delay="600"/>
                                      </p:stCondLst>
                                      <p:childTnLst>
                                        <p:set>
                                          <p:cBhvr>
                                            <p:cTn id="120" dur="1" fill="hold">
                                              <p:stCondLst>
                                                <p:cond delay="0"/>
                                              </p:stCondLst>
                                            </p:cTn>
                                            <p:tgtEl>
                                              <p:spTgt spid="23"/>
                                            </p:tgtEl>
                                            <p:attrNameLst>
                                              <p:attrName>style.visibility</p:attrName>
                                            </p:attrNameLst>
                                          </p:cBhvr>
                                          <p:to>
                                            <p:strVal val="visible"/>
                                          </p:to>
                                        </p:set>
                                        <p:anim calcmode="lin" valueType="num">
                                          <p:cBhvr>
                                            <p:cTn id="121" dur="300" fill="hold"/>
                                            <p:tgtEl>
                                              <p:spTgt spid="23"/>
                                            </p:tgtEl>
                                            <p:attrNameLst>
                                              <p:attrName>ppt_w</p:attrName>
                                            </p:attrNameLst>
                                          </p:cBhvr>
                                          <p:tavLst>
                                            <p:tav tm="0">
                                              <p:val>
                                                <p:fltVal val="0"/>
                                              </p:val>
                                            </p:tav>
                                            <p:tav tm="100000">
                                              <p:val>
                                                <p:strVal val="#ppt_w"/>
                                              </p:val>
                                            </p:tav>
                                          </p:tavLst>
                                        </p:anim>
                                        <p:anim calcmode="lin" valueType="num">
                                          <p:cBhvr>
                                            <p:cTn id="122" dur="300" fill="hold"/>
                                            <p:tgtEl>
                                              <p:spTgt spid="23"/>
                                            </p:tgtEl>
                                            <p:attrNameLst>
                                              <p:attrName>ppt_h</p:attrName>
                                            </p:attrNameLst>
                                          </p:cBhvr>
                                          <p:tavLst>
                                            <p:tav tm="0">
                                              <p:val>
                                                <p:fltVal val="0"/>
                                              </p:val>
                                            </p:tav>
                                            <p:tav tm="100000">
                                              <p:val>
                                                <p:strVal val="#ppt_h"/>
                                              </p:val>
                                            </p:tav>
                                          </p:tavLst>
                                        </p:anim>
                                        <p:animEffect transition="in" filter="fade">
                                          <p:cBhvr>
                                            <p:cTn id="123" dur="300"/>
                                            <p:tgtEl>
                                              <p:spTgt spid="23"/>
                                            </p:tgtEl>
                                          </p:cBhvr>
                                        </p:animEffect>
                                      </p:childTnLst>
                                    </p:cTn>
                                  </p:par>
                                  <p:par>
                                    <p:cTn id="124" presetID="6" presetClass="emph" presetSubtype="0" autoRev="1" fill="hold" grpId="1" nodeType="withEffect">
                                      <p:stCondLst>
                                        <p:cond delay="900"/>
                                      </p:stCondLst>
                                      <p:childTnLst>
                                        <p:animScale>
                                          <p:cBhvr>
                                            <p:cTn id="125" dur="150" fill="hold"/>
                                            <p:tgtEl>
                                              <p:spTgt spid="23"/>
                                            </p:tgtEl>
                                          </p:cBhvr>
                                          <p:by x="110000" y="110000"/>
                                        </p:animScale>
                                      </p:childTnLst>
                                    </p:cTn>
                                  </p:par>
                                  <p:par>
                                    <p:cTn id="126" presetID="53" presetClass="entr" presetSubtype="16" fill="hold" grpId="0" nodeType="withEffect">
                                      <p:stCondLst>
                                        <p:cond delay="200"/>
                                      </p:stCondLst>
                                      <p:childTnLst>
                                        <p:set>
                                          <p:cBhvr>
                                            <p:cTn id="127" dur="1" fill="hold">
                                              <p:stCondLst>
                                                <p:cond delay="0"/>
                                              </p:stCondLst>
                                            </p:cTn>
                                            <p:tgtEl>
                                              <p:spTgt spid="1030"/>
                                            </p:tgtEl>
                                            <p:attrNameLst>
                                              <p:attrName>style.visibility</p:attrName>
                                            </p:attrNameLst>
                                          </p:cBhvr>
                                          <p:to>
                                            <p:strVal val="visible"/>
                                          </p:to>
                                        </p:set>
                                        <p:anim calcmode="lin" valueType="num">
                                          <p:cBhvr>
                                            <p:cTn id="128" dur="300" fill="hold"/>
                                            <p:tgtEl>
                                              <p:spTgt spid="1030"/>
                                            </p:tgtEl>
                                            <p:attrNameLst>
                                              <p:attrName>ppt_w</p:attrName>
                                            </p:attrNameLst>
                                          </p:cBhvr>
                                          <p:tavLst>
                                            <p:tav tm="0">
                                              <p:val>
                                                <p:fltVal val="0"/>
                                              </p:val>
                                            </p:tav>
                                            <p:tav tm="100000">
                                              <p:val>
                                                <p:strVal val="#ppt_w"/>
                                              </p:val>
                                            </p:tav>
                                          </p:tavLst>
                                        </p:anim>
                                        <p:anim calcmode="lin" valueType="num">
                                          <p:cBhvr>
                                            <p:cTn id="129" dur="300" fill="hold"/>
                                            <p:tgtEl>
                                              <p:spTgt spid="1030"/>
                                            </p:tgtEl>
                                            <p:attrNameLst>
                                              <p:attrName>ppt_h</p:attrName>
                                            </p:attrNameLst>
                                          </p:cBhvr>
                                          <p:tavLst>
                                            <p:tav tm="0">
                                              <p:val>
                                                <p:fltVal val="0"/>
                                              </p:val>
                                            </p:tav>
                                            <p:tav tm="100000">
                                              <p:val>
                                                <p:strVal val="#ppt_h"/>
                                              </p:val>
                                            </p:tav>
                                          </p:tavLst>
                                        </p:anim>
                                        <p:animEffect transition="in" filter="fade">
                                          <p:cBhvr>
                                            <p:cTn id="130" dur="300"/>
                                            <p:tgtEl>
                                              <p:spTgt spid="1030"/>
                                            </p:tgtEl>
                                          </p:cBhvr>
                                        </p:animEffect>
                                      </p:childTnLst>
                                    </p:cTn>
                                  </p:par>
                                  <p:par>
                                    <p:cTn id="131" presetID="6" presetClass="emph" presetSubtype="0" autoRev="1" fill="hold" grpId="1" nodeType="withEffect">
                                      <p:stCondLst>
                                        <p:cond delay="500"/>
                                      </p:stCondLst>
                                      <p:childTnLst>
                                        <p:animScale>
                                          <p:cBhvr>
                                            <p:cTn id="132" dur="150" fill="hold"/>
                                            <p:tgtEl>
                                              <p:spTgt spid="1030"/>
                                            </p:tgtEl>
                                          </p:cBhvr>
                                          <p:by x="110000" y="110000"/>
                                        </p:animScale>
                                      </p:childTnLst>
                                    </p:cTn>
                                  </p:par>
                                  <p:par>
                                    <p:cTn id="133" presetID="53" presetClass="entr" presetSubtype="16" fill="hold" grpId="0" nodeType="with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p:cTn id="135" dur="300" fill="hold"/>
                                            <p:tgtEl>
                                              <p:spTgt spid="17"/>
                                            </p:tgtEl>
                                            <p:attrNameLst>
                                              <p:attrName>ppt_w</p:attrName>
                                            </p:attrNameLst>
                                          </p:cBhvr>
                                          <p:tavLst>
                                            <p:tav tm="0">
                                              <p:val>
                                                <p:fltVal val="0"/>
                                              </p:val>
                                            </p:tav>
                                            <p:tav tm="100000">
                                              <p:val>
                                                <p:strVal val="#ppt_w"/>
                                              </p:val>
                                            </p:tav>
                                          </p:tavLst>
                                        </p:anim>
                                        <p:anim calcmode="lin" valueType="num">
                                          <p:cBhvr>
                                            <p:cTn id="136" dur="300" fill="hold"/>
                                            <p:tgtEl>
                                              <p:spTgt spid="17"/>
                                            </p:tgtEl>
                                            <p:attrNameLst>
                                              <p:attrName>ppt_h</p:attrName>
                                            </p:attrNameLst>
                                          </p:cBhvr>
                                          <p:tavLst>
                                            <p:tav tm="0">
                                              <p:val>
                                                <p:fltVal val="0"/>
                                              </p:val>
                                            </p:tav>
                                            <p:tav tm="100000">
                                              <p:val>
                                                <p:strVal val="#ppt_h"/>
                                              </p:val>
                                            </p:tav>
                                          </p:tavLst>
                                        </p:anim>
                                        <p:animEffect transition="in" filter="fade">
                                          <p:cBhvr>
                                            <p:cTn id="137" dur="300"/>
                                            <p:tgtEl>
                                              <p:spTgt spid="17"/>
                                            </p:tgtEl>
                                          </p:cBhvr>
                                        </p:animEffect>
                                      </p:childTnLst>
                                    </p:cTn>
                                  </p:par>
                                  <p:par>
                                    <p:cTn id="138" presetID="6" presetClass="emph" presetSubtype="0" autoRev="1" fill="hold" grpId="1" nodeType="withEffect">
                                      <p:stCondLst>
                                        <p:cond delay="300"/>
                                      </p:stCondLst>
                                      <p:childTnLst>
                                        <p:animScale>
                                          <p:cBhvr>
                                            <p:cTn id="139" dur="150" fill="hold"/>
                                            <p:tgtEl>
                                              <p:spTgt spid="17"/>
                                            </p:tgtEl>
                                          </p:cBhvr>
                                          <p:by x="110000" y="110000"/>
                                        </p:animScale>
                                      </p:childTnLst>
                                    </p:cTn>
                                  </p:par>
                                  <p:par>
                                    <p:cTn id="140" presetID="53" presetClass="entr" presetSubtype="16" fill="hold" grpId="0" nodeType="withEffect">
                                      <p:stCondLst>
                                        <p:cond delay="400"/>
                                      </p:stCondLst>
                                      <p:childTnLst>
                                        <p:set>
                                          <p:cBhvr>
                                            <p:cTn id="141" dur="1" fill="hold">
                                              <p:stCondLst>
                                                <p:cond delay="0"/>
                                              </p:stCondLst>
                                            </p:cTn>
                                            <p:tgtEl>
                                              <p:spTgt spid="1027"/>
                                            </p:tgtEl>
                                            <p:attrNameLst>
                                              <p:attrName>style.visibility</p:attrName>
                                            </p:attrNameLst>
                                          </p:cBhvr>
                                          <p:to>
                                            <p:strVal val="visible"/>
                                          </p:to>
                                        </p:set>
                                        <p:anim calcmode="lin" valueType="num">
                                          <p:cBhvr>
                                            <p:cTn id="142" dur="300" fill="hold"/>
                                            <p:tgtEl>
                                              <p:spTgt spid="1027"/>
                                            </p:tgtEl>
                                            <p:attrNameLst>
                                              <p:attrName>ppt_w</p:attrName>
                                            </p:attrNameLst>
                                          </p:cBhvr>
                                          <p:tavLst>
                                            <p:tav tm="0">
                                              <p:val>
                                                <p:fltVal val="0"/>
                                              </p:val>
                                            </p:tav>
                                            <p:tav tm="100000">
                                              <p:val>
                                                <p:strVal val="#ppt_w"/>
                                              </p:val>
                                            </p:tav>
                                          </p:tavLst>
                                        </p:anim>
                                        <p:anim calcmode="lin" valueType="num">
                                          <p:cBhvr>
                                            <p:cTn id="143" dur="300" fill="hold"/>
                                            <p:tgtEl>
                                              <p:spTgt spid="1027"/>
                                            </p:tgtEl>
                                            <p:attrNameLst>
                                              <p:attrName>ppt_h</p:attrName>
                                            </p:attrNameLst>
                                          </p:cBhvr>
                                          <p:tavLst>
                                            <p:tav tm="0">
                                              <p:val>
                                                <p:fltVal val="0"/>
                                              </p:val>
                                            </p:tav>
                                            <p:tav tm="100000">
                                              <p:val>
                                                <p:strVal val="#ppt_h"/>
                                              </p:val>
                                            </p:tav>
                                          </p:tavLst>
                                        </p:anim>
                                        <p:animEffect transition="in" filter="fade">
                                          <p:cBhvr>
                                            <p:cTn id="144" dur="300"/>
                                            <p:tgtEl>
                                              <p:spTgt spid="1027"/>
                                            </p:tgtEl>
                                          </p:cBhvr>
                                        </p:animEffect>
                                      </p:childTnLst>
                                    </p:cTn>
                                  </p:par>
                                  <p:par>
                                    <p:cTn id="145" presetID="6" presetClass="emph" presetSubtype="0" autoRev="1" fill="hold" grpId="1" nodeType="withEffect">
                                      <p:stCondLst>
                                        <p:cond delay="700"/>
                                      </p:stCondLst>
                                      <p:childTnLst>
                                        <p:animScale>
                                          <p:cBhvr>
                                            <p:cTn id="146" dur="150" fill="hold"/>
                                            <p:tgtEl>
                                              <p:spTgt spid="1027"/>
                                            </p:tgtEl>
                                          </p:cBhvr>
                                          <p:by x="110000" y="110000"/>
                                        </p:animScale>
                                      </p:childTnLst>
                                    </p:cTn>
                                  </p:par>
                                  <p:par>
                                    <p:cTn id="147" presetID="53" presetClass="entr" presetSubtype="16" fill="hold" grpId="0" nodeType="withEffect">
                                      <p:stCondLst>
                                        <p:cond delay="100"/>
                                      </p:stCondLst>
                                      <p:childTnLst>
                                        <p:set>
                                          <p:cBhvr>
                                            <p:cTn id="148" dur="1" fill="hold">
                                              <p:stCondLst>
                                                <p:cond delay="0"/>
                                              </p:stCondLst>
                                            </p:cTn>
                                            <p:tgtEl>
                                              <p:spTgt spid="1028"/>
                                            </p:tgtEl>
                                            <p:attrNameLst>
                                              <p:attrName>style.visibility</p:attrName>
                                            </p:attrNameLst>
                                          </p:cBhvr>
                                          <p:to>
                                            <p:strVal val="visible"/>
                                          </p:to>
                                        </p:set>
                                        <p:anim calcmode="lin" valueType="num">
                                          <p:cBhvr>
                                            <p:cTn id="149" dur="300" fill="hold"/>
                                            <p:tgtEl>
                                              <p:spTgt spid="1028"/>
                                            </p:tgtEl>
                                            <p:attrNameLst>
                                              <p:attrName>ppt_w</p:attrName>
                                            </p:attrNameLst>
                                          </p:cBhvr>
                                          <p:tavLst>
                                            <p:tav tm="0">
                                              <p:val>
                                                <p:fltVal val="0"/>
                                              </p:val>
                                            </p:tav>
                                            <p:tav tm="100000">
                                              <p:val>
                                                <p:strVal val="#ppt_w"/>
                                              </p:val>
                                            </p:tav>
                                          </p:tavLst>
                                        </p:anim>
                                        <p:anim calcmode="lin" valueType="num">
                                          <p:cBhvr>
                                            <p:cTn id="150" dur="300" fill="hold"/>
                                            <p:tgtEl>
                                              <p:spTgt spid="1028"/>
                                            </p:tgtEl>
                                            <p:attrNameLst>
                                              <p:attrName>ppt_h</p:attrName>
                                            </p:attrNameLst>
                                          </p:cBhvr>
                                          <p:tavLst>
                                            <p:tav tm="0">
                                              <p:val>
                                                <p:fltVal val="0"/>
                                              </p:val>
                                            </p:tav>
                                            <p:tav tm="100000">
                                              <p:val>
                                                <p:strVal val="#ppt_h"/>
                                              </p:val>
                                            </p:tav>
                                          </p:tavLst>
                                        </p:anim>
                                        <p:animEffect transition="in" filter="fade">
                                          <p:cBhvr>
                                            <p:cTn id="151" dur="300"/>
                                            <p:tgtEl>
                                              <p:spTgt spid="1028"/>
                                            </p:tgtEl>
                                          </p:cBhvr>
                                        </p:animEffect>
                                      </p:childTnLst>
                                    </p:cTn>
                                  </p:par>
                                  <p:par>
                                    <p:cTn id="152" presetID="6" presetClass="emph" presetSubtype="0" autoRev="1" fill="hold" grpId="1" nodeType="withEffect">
                                      <p:stCondLst>
                                        <p:cond delay="400"/>
                                      </p:stCondLst>
                                      <p:childTnLst>
                                        <p:animScale>
                                          <p:cBhvr>
                                            <p:cTn id="153" dur="150" fill="hold"/>
                                            <p:tgtEl>
                                              <p:spTgt spid="1028"/>
                                            </p:tgtEl>
                                          </p:cBhvr>
                                          <p:by x="110000" y="110000"/>
                                        </p:animScale>
                                      </p:childTnLst>
                                    </p:cTn>
                                  </p:par>
                                  <p:par>
                                    <p:cTn id="154" presetID="53" presetClass="entr" presetSubtype="16" fill="hold" grpId="0" nodeType="withEffect">
                                      <p:stCondLst>
                                        <p:cond delay="30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300" fill="hold"/>
                                            <p:tgtEl>
                                              <p:spTgt spid="25"/>
                                            </p:tgtEl>
                                            <p:attrNameLst>
                                              <p:attrName>ppt_w</p:attrName>
                                            </p:attrNameLst>
                                          </p:cBhvr>
                                          <p:tavLst>
                                            <p:tav tm="0">
                                              <p:val>
                                                <p:fltVal val="0"/>
                                              </p:val>
                                            </p:tav>
                                            <p:tav tm="100000">
                                              <p:val>
                                                <p:strVal val="#ppt_w"/>
                                              </p:val>
                                            </p:tav>
                                          </p:tavLst>
                                        </p:anim>
                                        <p:anim calcmode="lin" valueType="num">
                                          <p:cBhvr>
                                            <p:cTn id="157" dur="300" fill="hold"/>
                                            <p:tgtEl>
                                              <p:spTgt spid="25"/>
                                            </p:tgtEl>
                                            <p:attrNameLst>
                                              <p:attrName>ppt_h</p:attrName>
                                            </p:attrNameLst>
                                          </p:cBhvr>
                                          <p:tavLst>
                                            <p:tav tm="0">
                                              <p:val>
                                                <p:fltVal val="0"/>
                                              </p:val>
                                            </p:tav>
                                            <p:tav tm="100000">
                                              <p:val>
                                                <p:strVal val="#ppt_h"/>
                                              </p:val>
                                            </p:tav>
                                          </p:tavLst>
                                        </p:anim>
                                        <p:animEffect transition="in" filter="fade">
                                          <p:cBhvr>
                                            <p:cTn id="158" dur="300"/>
                                            <p:tgtEl>
                                              <p:spTgt spid="25"/>
                                            </p:tgtEl>
                                          </p:cBhvr>
                                        </p:animEffect>
                                      </p:childTnLst>
                                    </p:cTn>
                                  </p:par>
                                  <p:par>
                                    <p:cTn id="159" presetID="6" presetClass="emph" presetSubtype="0" autoRev="1" fill="hold" grpId="1" nodeType="withEffect">
                                      <p:stCondLst>
                                        <p:cond delay="600"/>
                                      </p:stCondLst>
                                      <p:childTnLst>
                                        <p:animScale>
                                          <p:cBhvr>
                                            <p:cTn id="160" dur="150" fill="hold"/>
                                            <p:tgtEl>
                                              <p:spTgt spid="25"/>
                                            </p:tgtEl>
                                          </p:cBhvr>
                                          <p:by x="110000" y="110000"/>
                                        </p:animScale>
                                      </p:childTnLst>
                                    </p:cTn>
                                  </p:par>
                                  <p:par>
                                    <p:cTn id="161" presetID="53" presetClass="entr" presetSubtype="16" fill="hold" grpId="0" nodeType="withEffect">
                                      <p:stCondLst>
                                        <p:cond delay="0"/>
                                      </p:stCondLst>
                                      <p:childTnLst>
                                        <p:set>
                                          <p:cBhvr>
                                            <p:cTn id="162" dur="1" fill="hold">
                                              <p:stCondLst>
                                                <p:cond delay="0"/>
                                              </p:stCondLst>
                                            </p:cTn>
                                            <p:tgtEl>
                                              <p:spTgt spid="1029"/>
                                            </p:tgtEl>
                                            <p:attrNameLst>
                                              <p:attrName>style.visibility</p:attrName>
                                            </p:attrNameLst>
                                          </p:cBhvr>
                                          <p:to>
                                            <p:strVal val="visible"/>
                                          </p:to>
                                        </p:set>
                                        <p:anim calcmode="lin" valueType="num">
                                          <p:cBhvr>
                                            <p:cTn id="163" dur="300" fill="hold"/>
                                            <p:tgtEl>
                                              <p:spTgt spid="1029"/>
                                            </p:tgtEl>
                                            <p:attrNameLst>
                                              <p:attrName>ppt_w</p:attrName>
                                            </p:attrNameLst>
                                          </p:cBhvr>
                                          <p:tavLst>
                                            <p:tav tm="0">
                                              <p:val>
                                                <p:fltVal val="0"/>
                                              </p:val>
                                            </p:tav>
                                            <p:tav tm="100000">
                                              <p:val>
                                                <p:strVal val="#ppt_w"/>
                                              </p:val>
                                            </p:tav>
                                          </p:tavLst>
                                        </p:anim>
                                        <p:anim calcmode="lin" valueType="num">
                                          <p:cBhvr>
                                            <p:cTn id="164" dur="300" fill="hold"/>
                                            <p:tgtEl>
                                              <p:spTgt spid="1029"/>
                                            </p:tgtEl>
                                            <p:attrNameLst>
                                              <p:attrName>ppt_h</p:attrName>
                                            </p:attrNameLst>
                                          </p:cBhvr>
                                          <p:tavLst>
                                            <p:tav tm="0">
                                              <p:val>
                                                <p:fltVal val="0"/>
                                              </p:val>
                                            </p:tav>
                                            <p:tav tm="100000">
                                              <p:val>
                                                <p:strVal val="#ppt_h"/>
                                              </p:val>
                                            </p:tav>
                                          </p:tavLst>
                                        </p:anim>
                                        <p:animEffect transition="in" filter="fade">
                                          <p:cBhvr>
                                            <p:cTn id="165" dur="300"/>
                                            <p:tgtEl>
                                              <p:spTgt spid="1029"/>
                                            </p:tgtEl>
                                          </p:cBhvr>
                                        </p:animEffect>
                                      </p:childTnLst>
                                    </p:cTn>
                                  </p:par>
                                  <p:par>
                                    <p:cTn id="166" presetID="6" presetClass="emph" presetSubtype="0" autoRev="1" fill="hold" grpId="1" nodeType="withEffect">
                                      <p:stCondLst>
                                        <p:cond delay="300"/>
                                      </p:stCondLst>
                                      <p:childTnLst>
                                        <p:animScale>
                                          <p:cBhvr>
                                            <p:cTn id="167" dur="150" fill="hold"/>
                                            <p:tgtEl>
                                              <p:spTgt spid="1029"/>
                                            </p:tgtEl>
                                          </p:cBhvr>
                                          <p:by x="110000" y="110000"/>
                                        </p:animScale>
                                      </p:childTnLst>
                                    </p:cTn>
                                  </p:par>
                                  <p:par>
                                    <p:cTn id="168" presetID="53" presetClass="entr" presetSubtype="16" fill="hold" grpId="0" nodeType="withEffect">
                                      <p:stCondLst>
                                        <p:cond delay="200"/>
                                      </p:stCondLst>
                                      <p:childTnLst>
                                        <p:set>
                                          <p:cBhvr>
                                            <p:cTn id="169" dur="1" fill="hold">
                                              <p:stCondLst>
                                                <p:cond delay="0"/>
                                              </p:stCondLst>
                                            </p:cTn>
                                            <p:tgtEl>
                                              <p:spTgt spid="26"/>
                                            </p:tgtEl>
                                            <p:attrNameLst>
                                              <p:attrName>style.visibility</p:attrName>
                                            </p:attrNameLst>
                                          </p:cBhvr>
                                          <p:to>
                                            <p:strVal val="visible"/>
                                          </p:to>
                                        </p:set>
                                        <p:anim calcmode="lin" valueType="num">
                                          <p:cBhvr>
                                            <p:cTn id="170" dur="300" fill="hold"/>
                                            <p:tgtEl>
                                              <p:spTgt spid="26"/>
                                            </p:tgtEl>
                                            <p:attrNameLst>
                                              <p:attrName>ppt_w</p:attrName>
                                            </p:attrNameLst>
                                          </p:cBhvr>
                                          <p:tavLst>
                                            <p:tav tm="0">
                                              <p:val>
                                                <p:fltVal val="0"/>
                                              </p:val>
                                            </p:tav>
                                            <p:tav tm="100000">
                                              <p:val>
                                                <p:strVal val="#ppt_w"/>
                                              </p:val>
                                            </p:tav>
                                          </p:tavLst>
                                        </p:anim>
                                        <p:anim calcmode="lin" valueType="num">
                                          <p:cBhvr>
                                            <p:cTn id="171" dur="300" fill="hold"/>
                                            <p:tgtEl>
                                              <p:spTgt spid="26"/>
                                            </p:tgtEl>
                                            <p:attrNameLst>
                                              <p:attrName>ppt_h</p:attrName>
                                            </p:attrNameLst>
                                          </p:cBhvr>
                                          <p:tavLst>
                                            <p:tav tm="0">
                                              <p:val>
                                                <p:fltVal val="0"/>
                                              </p:val>
                                            </p:tav>
                                            <p:tav tm="100000">
                                              <p:val>
                                                <p:strVal val="#ppt_h"/>
                                              </p:val>
                                            </p:tav>
                                          </p:tavLst>
                                        </p:anim>
                                        <p:animEffect transition="in" filter="fade">
                                          <p:cBhvr>
                                            <p:cTn id="172" dur="300"/>
                                            <p:tgtEl>
                                              <p:spTgt spid="26"/>
                                            </p:tgtEl>
                                          </p:cBhvr>
                                        </p:animEffect>
                                      </p:childTnLst>
                                    </p:cTn>
                                  </p:par>
                                  <p:par>
                                    <p:cTn id="173" presetID="6" presetClass="emph" presetSubtype="0" autoRev="1" fill="hold" grpId="1" nodeType="withEffect">
                                      <p:stCondLst>
                                        <p:cond delay="500"/>
                                      </p:stCondLst>
                                      <p:childTnLst>
                                        <p:animScale>
                                          <p:cBhvr>
                                            <p:cTn id="174" dur="150" fill="hold"/>
                                            <p:tgtEl>
                                              <p:spTgt spid="26"/>
                                            </p:tgtEl>
                                          </p:cBhvr>
                                          <p:by x="110000" y="110000"/>
                                        </p:animScale>
                                      </p:childTnLst>
                                    </p:cTn>
                                  </p:par>
                                  <p:par>
                                    <p:cTn id="175" presetID="53" presetClass="entr" presetSubtype="16" fill="hold" grpId="0" nodeType="withEffect">
                                      <p:stCondLst>
                                        <p:cond delay="600"/>
                                      </p:stCondLst>
                                      <p:childTnLst>
                                        <p:set>
                                          <p:cBhvr>
                                            <p:cTn id="176" dur="1" fill="hold">
                                              <p:stCondLst>
                                                <p:cond delay="0"/>
                                              </p:stCondLst>
                                            </p:cTn>
                                            <p:tgtEl>
                                              <p:spTgt spid="27"/>
                                            </p:tgtEl>
                                            <p:attrNameLst>
                                              <p:attrName>style.visibility</p:attrName>
                                            </p:attrNameLst>
                                          </p:cBhvr>
                                          <p:to>
                                            <p:strVal val="visible"/>
                                          </p:to>
                                        </p:set>
                                        <p:anim calcmode="lin" valueType="num">
                                          <p:cBhvr>
                                            <p:cTn id="177" dur="300" fill="hold"/>
                                            <p:tgtEl>
                                              <p:spTgt spid="27"/>
                                            </p:tgtEl>
                                            <p:attrNameLst>
                                              <p:attrName>ppt_w</p:attrName>
                                            </p:attrNameLst>
                                          </p:cBhvr>
                                          <p:tavLst>
                                            <p:tav tm="0">
                                              <p:val>
                                                <p:fltVal val="0"/>
                                              </p:val>
                                            </p:tav>
                                            <p:tav tm="100000">
                                              <p:val>
                                                <p:strVal val="#ppt_w"/>
                                              </p:val>
                                            </p:tav>
                                          </p:tavLst>
                                        </p:anim>
                                        <p:anim calcmode="lin" valueType="num">
                                          <p:cBhvr>
                                            <p:cTn id="178" dur="300" fill="hold"/>
                                            <p:tgtEl>
                                              <p:spTgt spid="27"/>
                                            </p:tgtEl>
                                            <p:attrNameLst>
                                              <p:attrName>ppt_h</p:attrName>
                                            </p:attrNameLst>
                                          </p:cBhvr>
                                          <p:tavLst>
                                            <p:tav tm="0">
                                              <p:val>
                                                <p:fltVal val="0"/>
                                              </p:val>
                                            </p:tav>
                                            <p:tav tm="100000">
                                              <p:val>
                                                <p:strVal val="#ppt_h"/>
                                              </p:val>
                                            </p:tav>
                                          </p:tavLst>
                                        </p:anim>
                                        <p:animEffect transition="in" filter="fade">
                                          <p:cBhvr>
                                            <p:cTn id="179" dur="300"/>
                                            <p:tgtEl>
                                              <p:spTgt spid="27"/>
                                            </p:tgtEl>
                                          </p:cBhvr>
                                        </p:animEffect>
                                      </p:childTnLst>
                                    </p:cTn>
                                  </p:par>
                                  <p:par>
                                    <p:cTn id="180" presetID="6" presetClass="emph" presetSubtype="0" autoRev="1" fill="hold" grpId="1" nodeType="withEffect">
                                      <p:stCondLst>
                                        <p:cond delay="900"/>
                                      </p:stCondLst>
                                      <p:childTnLst>
                                        <p:animScale>
                                          <p:cBhvr>
                                            <p:cTn id="181" dur="150" fill="hold"/>
                                            <p:tgtEl>
                                              <p:spTgt spid="27"/>
                                            </p:tgtEl>
                                          </p:cBhvr>
                                          <p:by x="110000" y="110000"/>
                                        </p:animScale>
                                      </p:childTnLst>
                                    </p:cTn>
                                  </p:par>
                                  <p:par>
                                    <p:cTn id="182" presetID="53" presetClass="entr" presetSubtype="16" fill="hold" grpId="0" nodeType="withEffect">
                                      <p:stCondLst>
                                        <p:cond delay="100"/>
                                      </p:stCondLst>
                                      <p:childTnLst>
                                        <p:set>
                                          <p:cBhvr>
                                            <p:cTn id="183" dur="1" fill="hold">
                                              <p:stCondLst>
                                                <p:cond delay="0"/>
                                              </p:stCondLst>
                                            </p:cTn>
                                            <p:tgtEl>
                                              <p:spTgt spid="1024"/>
                                            </p:tgtEl>
                                            <p:attrNameLst>
                                              <p:attrName>style.visibility</p:attrName>
                                            </p:attrNameLst>
                                          </p:cBhvr>
                                          <p:to>
                                            <p:strVal val="visible"/>
                                          </p:to>
                                        </p:set>
                                        <p:anim calcmode="lin" valueType="num">
                                          <p:cBhvr>
                                            <p:cTn id="184" dur="300" fill="hold"/>
                                            <p:tgtEl>
                                              <p:spTgt spid="1024"/>
                                            </p:tgtEl>
                                            <p:attrNameLst>
                                              <p:attrName>ppt_w</p:attrName>
                                            </p:attrNameLst>
                                          </p:cBhvr>
                                          <p:tavLst>
                                            <p:tav tm="0">
                                              <p:val>
                                                <p:fltVal val="0"/>
                                              </p:val>
                                            </p:tav>
                                            <p:tav tm="100000">
                                              <p:val>
                                                <p:strVal val="#ppt_w"/>
                                              </p:val>
                                            </p:tav>
                                          </p:tavLst>
                                        </p:anim>
                                        <p:anim calcmode="lin" valueType="num">
                                          <p:cBhvr>
                                            <p:cTn id="185" dur="300" fill="hold"/>
                                            <p:tgtEl>
                                              <p:spTgt spid="1024"/>
                                            </p:tgtEl>
                                            <p:attrNameLst>
                                              <p:attrName>ppt_h</p:attrName>
                                            </p:attrNameLst>
                                          </p:cBhvr>
                                          <p:tavLst>
                                            <p:tav tm="0">
                                              <p:val>
                                                <p:fltVal val="0"/>
                                              </p:val>
                                            </p:tav>
                                            <p:tav tm="100000">
                                              <p:val>
                                                <p:strVal val="#ppt_h"/>
                                              </p:val>
                                            </p:tav>
                                          </p:tavLst>
                                        </p:anim>
                                        <p:animEffect transition="in" filter="fade">
                                          <p:cBhvr>
                                            <p:cTn id="186" dur="300"/>
                                            <p:tgtEl>
                                              <p:spTgt spid="1024"/>
                                            </p:tgtEl>
                                          </p:cBhvr>
                                        </p:animEffect>
                                      </p:childTnLst>
                                    </p:cTn>
                                  </p:par>
                                  <p:par>
                                    <p:cTn id="187" presetID="6" presetClass="emph" presetSubtype="0" autoRev="1" fill="hold" grpId="1" nodeType="withEffect">
                                      <p:stCondLst>
                                        <p:cond delay="400"/>
                                      </p:stCondLst>
                                      <p:childTnLst>
                                        <p:animScale>
                                          <p:cBhvr>
                                            <p:cTn id="188" dur="150" fill="hold"/>
                                            <p:tgtEl>
                                              <p:spTgt spid="1024"/>
                                            </p:tgtEl>
                                          </p:cBhvr>
                                          <p:by x="110000" y="110000"/>
                                        </p:animScale>
                                      </p:childTnLst>
                                    </p:cTn>
                                  </p:par>
                                  <p:par>
                                    <p:cTn id="189" presetID="53" presetClass="entr" presetSubtype="16" fill="hold" grpId="0" nodeType="withEffect">
                                      <p:stCondLst>
                                        <p:cond delay="0"/>
                                      </p:stCondLst>
                                      <p:childTnLst>
                                        <p:set>
                                          <p:cBhvr>
                                            <p:cTn id="190" dur="1" fill="hold">
                                              <p:stCondLst>
                                                <p:cond delay="0"/>
                                              </p:stCondLst>
                                            </p:cTn>
                                            <p:tgtEl>
                                              <p:spTgt spid="28"/>
                                            </p:tgtEl>
                                            <p:attrNameLst>
                                              <p:attrName>style.visibility</p:attrName>
                                            </p:attrNameLst>
                                          </p:cBhvr>
                                          <p:to>
                                            <p:strVal val="visible"/>
                                          </p:to>
                                        </p:set>
                                        <p:anim calcmode="lin" valueType="num">
                                          <p:cBhvr>
                                            <p:cTn id="191" dur="300" fill="hold"/>
                                            <p:tgtEl>
                                              <p:spTgt spid="28"/>
                                            </p:tgtEl>
                                            <p:attrNameLst>
                                              <p:attrName>ppt_w</p:attrName>
                                            </p:attrNameLst>
                                          </p:cBhvr>
                                          <p:tavLst>
                                            <p:tav tm="0">
                                              <p:val>
                                                <p:fltVal val="0"/>
                                              </p:val>
                                            </p:tav>
                                            <p:tav tm="100000">
                                              <p:val>
                                                <p:strVal val="#ppt_w"/>
                                              </p:val>
                                            </p:tav>
                                          </p:tavLst>
                                        </p:anim>
                                        <p:anim calcmode="lin" valueType="num">
                                          <p:cBhvr>
                                            <p:cTn id="192" dur="300" fill="hold"/>
                                            <p:tgtEl>
                                              <p:spTgt spid="28"/>
                                            </p:tgtEl>
                                            <p:attrNameLst>
                                              <p:attrName>ppt_h</p:attrName>
                                            </p:attrNameLst>
                                          </p:cBhvr>
                                          <p:tavLst>
                                            <p:tav tm="0">
                                              <p:val>
                                                <p:fltVal val="0"/>
                                              </p:val>
                                            </p:tav>
                                            <p:tav tm="100000">
                                              <p:val>
                                                <p:strVal val="#ppt_h"/>
                                              </p:val>
                                            </p:tav>
                                          </p:tavLst>
                                        </p:anim>
                                        <p:animEffect transition="in" filter="fade">
                                          <p:cBhvr>
                                            <p:cTn id="193" dur="300"/>
                                            <p:tgtEl>
                                              <p:spTgt spid="28"/>
                                            </p:tgtEl>
                                          </p:cBhvr>
                                        </p:animEffect>
                                      </p:childTnLst>
                                    </p:cTn>
                                  </p:par>
                                  <p:par>
                                    <p:cTn id="194" presetID="6" presetClass="emph" presetSubtype="0" autoRev="1" fill="hold" grpId="1" nodeType="withEffect">
                                      <p:stCondLst>
                                        <p:cond delay="300"/>
                                      </p:stCondLst>
                                      <p:childTnLst>
                                        <p:animScale>
                                          <p:cBhvr>
                                            <p:cTn id="195" dur="150" fill="hold"/>
                                            <p:tgtEl>
                                              <p:spTgt spid="28"/>
                                            </p:tgtEl>
                                          </p:cBhvr>
                                          <p:by x="110000" y="110000"/>
                                        </p:animScale>
                                      </p:childTnLst>
                                    </p:cTn>
                                  </p:par>
                                  <p:par>
                                    <p:cTn id="196" presetID="53" presetClass="entr" presetSubtype="16" fill="hold" grpId="0" nodeType="withEffect">
                                      <p:stCondLst>
                                        <p:cond delay="500"/>
                                      </p:stCondLst>
                                      <p:childTnLst>
                                        <p:set>
                                          <p:cBhvr>
                                            <p:cTn id="197" dur="1" fill="hold">
                                              <p:stCondLst>
                                                <p:cond delay="0"/>
                                              </p:stCondLst>
                                            </p:cTn>
                                            <p:tgtEl>
                                              <p:spTgt spid="30"/>
                                            </p:tgtEl>
                                            <p:attrNameLst>
                                              <p:attrName>style.visibility</p:attrName>
                                            </p:attrNameLst>
                                          </p:cBhvr>
                                          <p:to>
                                            <p:strVal val="visible"/>
                                          </p:to>
                                        </p:set>
                                        <p:anim calcmode="lin" valueType="num">
                                          <p:cBhvr>
                                            <p:cTn id="198" dur="300" fill="hold"/>
                                            <p:tgtEl>
                                              <p:spTgt spid="30"/>
                                            </p:tgtEl>
                                            <p:attrNameLst>
                                              <p:attrName>ppt_w</p:attrName>
                                            </p:attrNameLst>
                                          </p:cBhvr>
                                          <p:tavLst>
                                            <p:tav tm="0">
                                              <p:val>
                                                <p:fltVal val="0"/>
                                              </p:val>
                                            </p:tav>
                                            <p:tav tm="100000">
                                              <p:val>
                                                <p:strVal val="#ppt_w"/>
                                              </p:val>
                                            </p:tav>
                                          </p:tavLst>
                                        </p:anim>
                                        <p:anim calcmode="lin" valueType="num">
                                          <p:cBhvr>
                                            <p:cTn id="199" dur="300" fill="hold"/>
                                            <p:tgtEl>
                                              <p:spTgt spid="30"/>
                                            </p:tgtEl>
                                            <p:attrNameLst>
                                              <p:attrName>ppt_h</p:attrName>
                                            </p:attrNameLst>
                                          </p:cBhvr>
                                          <p:tavLst>
                                            <p:tav tm="0">
                                              <p:val>
                                                <p:fltVal val="0"/>
                                              </p:val>
                                            </p:tav>
                                            <p:tav tm="100000">
                                              <p:val>
                                                <p:strVal val="#ppt_h"/>
                                              </p:val>
                                            </p:tav>
                                          </p:tavLst>
                                        </p:anim>
                                        <p:animEffect transition="in" filter="fade">
                                          <p:cBhvr>
                                            <p:cTn id="200" dur="300"/>
                                            <p:tgtEl>
                                              <p:spTgt spid="30"/>
                                            </p:tgtEl>
                                          </p:cBhvr>
                                        </p:animEffect>
                                      </p:childTnLst>
                                    </p:cTn>
                                  </p:par>
                                  <p:par>
                                    <p:cTn id="201" presetID="6" presetClass="emph" presetSubtype="0" autoRev="1" fill="hold" grpId="1" nodeType="withEffect">
                                      <p:stCondLst>
                                        <p:cond delay="800"/>
                                      </p:stCondLst>
                                      <p:childTnLst>
                                        <p:animScale>
                                          <p:cBhvr>
                                            <p:cTn id="202" dur="150" fill="hold"/>
                                            <p:tgtEl>
                                              <p:spTgt spid="30"/>
                                            </p:tgtEl>
                                          </p:cBhvr>
                                          <p:by x="110000" y="110000"/>
                                        </p:animScale>
                                      </p:childTnLst>
                                    </p:cTn>
                                  </p:par>
                                  <p:par>
                                    <p:cTn id="203" presetID="53" presetClass="entr" presetSubtype="16" fill="hold" grpId="0" nodeType="withEffect">
                                      <p:stCondLst>
                                        <p:cond delay="300"/>
                                      </p:stCondLst>
                                      <p:childTnLst>
                                        <p:set>
                                          <p:cBhvr>
                                            <p:cTn id="204" dur="1" fill="hold">
                                              <p:stCondLst>
                                                <p:cond delay="0"/>
                                              </p:stCondLst>
                                            </p:cTn>
                                            <p:tgtEl>
                                              <p:spTgt spid="31"/>
                                            </p:tgtEl>
                                            <p:attrNameLst>
                                              <p:attrName>style.visibility</p:attrName>
                                            </p:attrNameLst>
                                          </p:cBhvr>
                                          <p:to>
                                            <p:strVal val="visible"/>
                                          </p:to>
                                        </p:set>
                                        <p:anim calcmode="lin" valueType="num">
                                          <p:cBhvr>
                                            <p:cTn id="205" dur="300" fill="hold"/>
                                            <p:tgtEl>
                                              <p:spTgt spid="31"/>
                                            </p:tgtEl>
                                            <p:attrNameLst>
                                              <p:attrName>ppt_w</p:attrName>
                                            </p:attrNameLst>
                                          </p:cBhvr>
                                          <p:tavLst>
                                            <p:tav tm="0">
                                              <p:val>
                                                <p:fltVal val="0"/>
                                              </p:val>
                                            </p:tav>
                                            <p:tav tm="100000">
                                              <p:val>
                                                <p:strVal val="#ppt_w"/>
                                              </p:val>
                                            </p:tav>
                                          </p:tavLst>
                                        </p:anim>
                                        <p:anim calcmode="lin" valueType="num">
                                          <p:cBhvr>
                                            <p:cTn id="206" dur="300" fill="hold"/>
                                            <p:tgtEl>
                                              <p:spTgt spid="31"/>
                                            </p:tgtEl>
                                            <p:attrNameLst>
                                              <p:attrName>ppt_h</p:attrName>
                                            </p:attrNameLst>
                                          </p:cBhvr>
                                          <p:tavLst>
                                            <p:tav tm="0">
                                              <p:val>
                                                <p:fltVal val="0"/>
                                              </p:val>
                                            </p:tav>
                                            <p:tav tm="100000">
                                              <p:val>
                                                <p:strVal val="#ppt_h"/>
                                              </p:val>
                                            </p:tav>
                                          </p:tavLst>
                                        </p:anim>
                                        <p:animEffect transition="in" filter="fade">
                                          <p:cBhvr>
                                            <p:cTn id="207" dur="300"/>
                                            <p:tgtEl>
                                              <p:spTgt spid="31"/>
                                            </p:tgtEl>
                                          </p:cBhvr>
                                        </p:animEffect>
                                      </p:childTnLst>
                                    </p:cTn>
                                  </p:par>
                                  <p:par>
                                    <p:cTn id="208" presetID="6" presetClass="emph" presetSubtype="0" autoRev="1" fill="hold" grpId="1" nodeType="withEffect">
                                      <p:stCondLst>
                                        <p:cond delay="600"/>
                                      </p:stCondLst>
                                      <p:childTnLst>
                                        <p:animScale>
                                          <p:cBhvr>
                                            <p:cTn id="209" dur="150" fill="hold"/>
                                            <p:tgtEl>
                                              <p:spTgt spid="31"/>
                                            </p:tgtEl>
                                          </p:cBhvr>
                                          <p:by x="110000" y="110000"/>
                                        </p:animScale>
                                      </p:childTnLst>
                                    </p:cTn>
                                  </p:par>
                                  <p:par>
                                    <p:cTn id="210" presetID="53" presetClass="entr" presetSubtype="16" fill="hold" grpId="0" nodeType="withEffect">
                                      <p:stCondLst>
                                        <p:cond delay="0"/>
                                      </p:stCondLst>
                                      <p:childTnLst>
                                        <p:set>
                                          <p:cBhvr>
                                            <p:cTn id="211" dur="1" fill="hold">
                                              <p:stCondLst>
                                                <p:cond delay="0"/>
                                              </p:stCondLst>
                                            </p:cTn>
                                            <p:tgtEl>
                                              <p:spTgt spid="29"/>
                                            </p:tgtEl>
                                            <p:attrNameLst>
                                              <p:attrName>style.visibility</p:attrName>
                                            </p:attrNameLst>
                                          </p:cBhvr>
                                          <p:to>
                                            <p:strVal val="visible"/>
                                          </p:to>
                                        </p:set>
                                        <p:anim calcmode="lin" valueType="num">
                                          <p:cBhvr>
                                            <p:cTn id="212" dur="300" fill="hold"/>
                                            <p:tgtEl>
                                              <p:spTgt spid="29"/>
                                            </p:tgtEl>
                                            <p:attrNameLst>
                                              <p:attrName>ppt_w</p:attrName>
                                            </p:attrNameLst>
                                          </p:cBhvr>
                                          <p:tavLst>
                                            <p:tav tm="0">
                                              <p:val>
                                                <p:fltVal val="0"/>
                                              </p:val>
                                            </p:tav>
                                            <p:tav tm="100000">
                                              <p:val>
                                                <p:strVal val="#ppt_w"/>
                                              </p:val>
                                            </p:tav>
                                          </p:tavLst>
                                        </p:anim>
                                        <p:anim calcmode="lin" valueType="num">
                                          <p:cBhvr>
                                            <p:cTn id="213" dur="300" fill="hold"/>
                                            <p:tgtEl>
                                              <p:spTgt spid="29"/>
                                            </p:tgtEl>
                                            <p:attrNameLst>
                                              <p:attrName>ppt_h</p:attrName>
                                            </p:attrNameLst>
                                          </p:cBhvr>
                                          <p:tavLst>
                                            <p:tav tm="0">
                                              <p:val>
                                                <p:fltVal val="0"/>
                                              </p:val>
                                            </p:tav>
                                            <p:tav tm="100000">
                                              <p:val>
                                                <p:strVal val="#ppt_h"/>
                                              </p:val>
                                            </p:tav>
                                          </p:tavLst>
                                        </p:anim>
                                        <p:animEffect transition="in" filter="fade">
                                          <p:cBhvr>
                                            <p:cTn id="214" dur="300"/>
                                            <p:tgtEl>
                                              <p:spTgt spid="29"/>
                                            </p:tgtEl>
                                          </p:cBhvr>
                                        </p:animEffect>
                                      </p:childTnLst>
                                    </p:cTn>
                                  </p:par>
                                  <p:par>
                                    <p:cTn id="215" presetID="6" presetClass="emph" presetSubtype="0" autoRev="1" fill="hold" grpId="1" nodeType="withEffect">
                                      <p:stCondLst>
                                        <p:cond delay="300"/>
                                      </p:stCondLst>
                                      <p:childTnLst>
                                        <p:animScale>
                                          <p:cBhvr>
                                            <p:cTn id="216" dur="150" fill="hold"/>
                                            <p:tgtEl>
                                              <p:spTgt spid="29"/>
                                            </p:tgtEl>
                                          </p:cBhvr>
                                          <p:by x="110000" y="110000"/>
                                        </p:animScale>
                                      </p:childTnLst>
                                    </p:cTn>
                                  </p:par>
                                  <p:par>
                                    <p:cTn id="217" presetID="41" presetClass="entr" presetSubtype="0" fill="hold" grpId="0" nodeType="withEffect">
                                      <p:stCondLst>
                                        <p:cond delay="1000"/>
                                      </p:stCondLst>
                                      <p:iterate type="lt">
                                        <p:tmPct val="10000"/>
                                      </p:iterate>
                                      <p:childTnLst>
                                        <p:set>
                                          <p:cBhvr>
                                            <p:cTn id="218" dur="1" fill="hold">
                                              <p:stCondLst>
                                                <p:cond delay="0"/>
                                              </p:stCondLst>
                                            </p:cTn>
                                            <p:tgtEl>
                                              <p:spTgt spid="112"/>
                                            </p:tgtEl>
                                            <p:attrNameLst>
                                              <p:attrName>style.visibility</p:attrName>
                                            </p:attrNameLst>
                                          </p:cBhvr>
                                          <p:to>
                                            <p:strVal val="visible"/>
                                          </p:to>
                                        </p:set>
                                        <p:anim calcmode="lin" valueType="num">
                                          <p:cBhvr>
                                            <p:cTn id="219"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220" dur="500" fill="hold"/>
                                            <p:tgtEl>
                                              <p:spTgt spid="112"/>
                                            </p:tgtEl>
                                            <p:attrNameLst>
                                              <p:attrName>ppt_y</p:attrName>
                                            </p:attrNameLst>
                                          </p:cBhvr>
                                          <p:tavLst>
                                            <p:tav tm="0">
                                              <p:val>
                                                <p:strVal val="#ppt_y"/>
                                              </p:val>
                                            </p:tav>
                                            <p:tav tm="100000">
                                              <p:val>
                                                <p:strVal val="#ppt_y"/>
                                              </p:val>
                                            </p:tav>
                                          </p:tavLst>
                                        </p:anim>
                                        <p:anim calcmode="lin" valueType="num">
                                          <p:cBhvr>
                                            <p:cTn id="221"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222"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223" dur="500" tmFilter="0,0; .5, 1; 1, 1"/>
                                            <p:tgtEl>
                                              <p:spTgt spid="112"/>
                                            </p:tgtEl>
                                          </p:cBhvr>
                                        </p:animEffect>
                                      </p:childTnLst>
                                    </p:cTn>
                                  </p:par>
                                  <p:par>
                                    <p:cTn id="224" presetID="53" presetClass="entr" presetSubtype="16" fill="hold" grpId="0" nodeType="withEffect">
                                      <p:stCondLst>
                                        <p:cond delay="1200"/>
                                      </p:stCondLst>
                                      <p:childTnLst>
                                        <p:set>
                                          <p:cBhvr>
                                            <p:cTn id="225" dur="1" fill="hold">
                                              <p:stCondLst>
                                                <p:cond delay="0"/>
                                              </p:stCondLst>
                                            </p:cTn>
                                            <p:tgtEl>
                                              <p:spTgt spid="113"/>
                                            </p:tgtEl>
                                            <p:attrNameLst>
                                              <p:attrName>style.visibility</p:attrName>
                                            </p:attrNameLst>
                                          </p:cBhvr>
                                          <p:to>
                                            <p:strVal val="visible"/>
                                          </p:to>
                                        </p:set>
                                        <p:anim calcmode="lin" valueType="num">
                                          <p:cBhvr>
                                            <p:cTn id="226" dur="300" fill="hold"/>
                                            <p:tgtEl>
                                              <p:spTgt spid="113"/>
                                            </p:tgtEl>
                                            <p:attrNameLst>
                                              <p:attrName>ppt_w</p:attrName>
                                            </p:attrNameLst>
                                          </p:cBhvr>
                                          <p:tavLst>
                                            <p:tav tm="0">
                                              <p:val>
                                                <p:fltVal val="0"/>
                                              </p:val>
                                            </p:tav>
                                            <p:tav tm="100000">
                                              <p:val>
                                                <p:strVal val="#ppt_w"/>
                                              </p:val>
                                            </p:tav>
                                          </p:tavLst>
                                        </p:anim>
                                        <p:anim calcmode="lin" valueType="num">
                                          <p:cBhvr>
                                            <p:cTn id="227" dur="300" fill="hold"/>
                                            <p:tgtEl>
                                              <p:spTgt spid="113"/>
                                            </p:tgtEl>
                                            <p:attrNameLst>
                                              <p:attrName>ppt_h</p:attrName>
                                            </p:attrNameLst>
                                          </p:cBhvr>
                                          <p:tavLst>
                                            <p:tav tm="0">
                                              <p:val>
                                                <p:fltVal val="0"/>
                                              </p:val>
                                            </p:tav>
                                            <p:tav tm="100000">
                                              <p:val>
                                                <p:strVal val="#ppt_h"/>
                                              </p:val>
                                            </p:tav>
                                          </p:tavLst>
                                        </p:anim>
                                        <p:animEffect transition="in" filter="fade">
                                          <p:cBhvr>
                                            <p:cTn id="228" dur="300"/>
                                            <p:tgtEl>
                                              <p:spTgt spid="113"/>
                                            </p:tgtEl>
                                          </p:cBhvr>
                                        </p:animEffect>
                                      </p:childTnLst>
                                    </p:cTn>
                                  </p:par>
                                  <p:par>
                                    <p:cTn id="229" presetID="2" presetClass="entr" presetSubtype="4" fill="hold" grpId="0" nodeType="withEffect">
                                      <p:stCondLst>
                                        <p:cond delay="1350"/>
                                      </p:stCondLst>
                                      <p:childTnLst>
                                        <p:set>
                                          <p:cBhvr>
                                            <p:cTn id="230" dur="1" fill="hold">
                                              <p:stCondLst>
                                                <p:cond delay="0"/>
                                              </p:stCondLst>
                                            </p:cTn>
                                            <p:tgtEl>
                                              <p:spTgt spid="124"/>
                                            </p:tgtEl>
                                            <p:attrNameLst>
                                              <p:attrName>style.visibility</p:attrName>
                                            </p:attrNameLst>
                                          </p:cBhvr>
                                          <p:to>
                                            <p:strVal val="visible"/>
                                          </p:to>
                                        </p:set>
                                        <p:anim calcmode="lin" valueType="num">
                                          <p:cBhvr additive="base">
                                            <p:cTn id="231" dur="500" fill="hold"/>
                                            <p:tgtEl>
                                              <p:spTgt spid="124"/>
                                            </p:tgtEl>
                                            <p:attrNameLst>
                                              <p:attrName>ppt_x</p:attrName>
                                            </p:attrNameLst>
                                          </p:cBhvr>
                                          <p:tavLst>
                                            <p:tav tm="0">
                                              <p:val>
                                                <p:strVal val="#ppt_x"/>
                                              </p:val>
                                            </p:tav>
                                            <p:tav tm="100000">
                                              <p:val>
                                                <p:strVal val="#ppt_x"/>
                                              </p:val>
                                            </p:tav>
                                          </p:tavLst>
                                        </p:anim>
                                        <p:anim calcmode="lin" valueType="num">
                                          <p:cBhvr additive="base">
                                            <p:cTn id="232"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233"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12" grpId="0"/>
          <p:bldP spid="113" grpId="0" animBg="1"/>
          <p:bldP spid="124" grpId="0" bldLvl="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2304245" y="2445152"/>
            <a:ext cx="396263" cy="369332"/>
          </a:xfrm>
          <a:prstGeom prst="rect">
            <a:avLst/>
          </a:prstGeom>
        </p:spPr>
        <p:txBody>
          <a:bodyPr wrap="none">
            <a:spAutoFit/>
          </a:bodyPr>
          <a:lstStyle/>
          <a:p>
            <a:pPr algn="ctr"/>
            <a:r>
              <a:rPr lang="en-US" altLang="zh-CN" dirty="0" smtClean="0">
                <a:ln w="6350">
                  <a:noFill/>
                </a:ln>
                <a:solidFill>
                  <a:schemeClr val="bg1"/>
                </a:solidFill>
                <a:latin typeface="Impact" panose="020B0806030902050204" pitchFamily="34" charset="0"/>
                <a:ea typeface="Microsoft YaHei" panose="020B0503020204020204" pitchFamily="34" charset="-122"/>
              </a:rPr>
              <a:t>01</a:t>
            </a:r>
            <a:endParaRPr lang="zh-CN" altLang="en-US" dirty="0">
              <a:ln w="6350">
                <a:noFill/>
              </a:ln>
              <a:solidFill>
                <a:schemeClr val="bg1"/>
              </a:solidFill>
              <a:latin typeface="Impact" panose="020B0806030902050204" pitchFamily="34" charset="0"/>
              <a:ea typeface="Microsoft YaHei" panose="020B0503020204020204" pitchFamily="34" charset="-122"/>
            </a:endParaRPr>
          </a:p>
        </p:txBody>
      </p:sp>
      <p:sp>
        <p:nvSpPr>
          <p:cNvPr id="159"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60"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1"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62"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63"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r>
              <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endPar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endParaRPr>
          </a:p>
        </p:txBody>
      </p:sp>
      <p:sp>
        <p:nvSpPr>
          <p:cNvPr id="164"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A PORTFOLIO WEBSITE</a:t>
            </a:r>
            <a:endPar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65" name="圆角矩形 164"/>
          <p:cNvSpPr/>
          <p:nvPr/>
        </p:nvSpPr>
        <p:spPr>
          <a:xfrm>
            <a:off x="3995985" y="626939"/>
            <a:ext cx="1493024"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IN" altLang="zh-CN" sz="1600" dirty="0">
                <a:ln w="6350">
                  <a:noFill/>
                </a:ln>
                <a:solidFill>
                  <a:prstClr val="white"/>
                </a:solidFill>
                <a:latin typeface="Impact" panose="020B0806030902050204" pitchFamily="34" charset="0"/>
                <a:ea typeface="Microsoft YaHei" panose="020B0503020204020204" pitchFamily="34" charset="-122"/>
              </a:rPr>
              <a:t>DEMO </a:t>
            </a:r>
            <a:endParaRPr lang="en-IN" altLang="zh-CN" sz="1600" dirty="0">
              <a:ln w="6350">
                <a:noFill/>
              </a:ln>
              <a:solidFill>
                <a:prstClr val="white"/>
              </a:solidFill>
              <a:latin typeface="Impact" panose="020B0806030902050204" pitchFamily="34" charset="0"/>
              <a:ea typeface="Microsoft YaHei" panose="020B0503020204020204" pitchFamily="34" charset="-122"/>
            </a:endParaRPr>
          </a:p>
        </p:txBody>
      </p:sp>
      <p:sp>
        <p:nvSpPr>
          <p:cNvPr id="2" name="Text Box 1"/>
          <p:cNvSpPr txBox="1"/>
          <p:nvPr/>
        </p:nvSpPr>
        <p:spPr>
          <a:xfrm>
            <a:off x="974725" y="1383665"/>
            <a:ext cx="2414905" cy="3108325"/>
          </a:xfrm>
          <a:prstGeom prst="rect">
            <a:avLst/>
          </a:prstGeom>
          <a:noFill/>
        </p:spPr>
        <p:txBody>
          <a:bodyPr wrap="square" rtlCol="0">
            <a:noAutofit/>
          </a:bodyPr>
          <a:p>
            <a:endParaRPr lang="en-US"/>
          </a:p>
        </p:txBody>
      </p:sp>
      <p:pic>
        <p:nvPicPr>
          <p:cNvPr id="3" name="Picture 2" descr="C:\Users\rupun\OneDrive\Desktop\sect-5.1.pngsect-5.1"/>
          <p:cNvPicPr>
            <a:picLocks noChangeAspect="1"/>
          </p:cNvPicPr>
          <p:nvPr>
            <p:custDataLst>
              <p:tags r:id="rId1"/>
            </p:custDataLst>
          </p:nvPr>
        </p:nvPicPr>
        <p:blipFill>
          <a:blip r:embed="rId2"/>
          <a:srcRect l="1615" r="1615"/>
          <a:stretch>
            <a:fillRect/>
          </a:stretch>
        </p:blipFill>
        <p:spPr>
          <a:xfrm>
            <a:off x="1547495" y="1028065"/>
            <a:ext cx="6231255" cy="2581910"/>
          </a:xfrm>
          <a:prstGeom prst="rect">
            <a:avLst/>
          </a:prstGeom>
        </p:spPr>
      </p:pic>
      <p:pic>
        <p:nvPicPr>
          <p:cNvPr id="4" name="Picture 3" descr="sect-5.2"/>
          <p:cNvPicPr>
            <a:picLocks noChangeAspect="1"/>
          </p:cNvPicPr>
          <p:nvPr/>
        </p:nvPicPr>
        <p:blipFill>
          <a:blip r:embed="rId3"/>
          <a:stretch>
            <a:fillRect/>
          </a:stretch>
        </p:blipFill>
        <p:spPr>
          <a:xfrm>
            <a:off x="1547495" y="3609975"/>
            <a:ext cx="6231255" cy="139509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150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anim calcmode="lin" valueType="num">
                                      <p:cBhvr>
                                        <p:cTn id="8" dur="500" fill="hold"/>
                                        <p:tgtEl>
                                          <p:spTgt spid="120"/>
                                        </p:tgtEl>
                                        <p:attrNameLst>
                                          <p:attrName>ppt_x</p:attrName>
                                        </p:attrNameLst>
                                      </p:cBhvr>
                                      <p:tavLst>
                                        <p:tav tm="0">
                                          <p:val>
                                            <p:strVal val="#ppt_x"/>
                                          </p:val>
                                        </p:tav>
                                        <p:tav tm="100000">
                                          <p:val>
                                            <p:strVal val="#ppt_x"/>
                                          </p:val>
                                        </p:tav>
                                      </p:tavLst>
                                    </p:anim>
                                    <p:anim calcmode="lin" valueType="num">
                                      <p:cBhvr>
                                        <p:cTn id="9" dur="500" fill="hold"/>
                                        <p:tgtEl>
                                          <p:spTgt spid="12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180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anim calcmode="lin" valueType="num">
                                      <p:cBhvr>
                                        <p:cTn id="13" dur="500" fill="hold"/>
                                        <p:tgtEl>
                                          <p:spTgt spid="165"/>
                                        </p:tgtEl>
                                        <p:attrNameLst>
                                          <p:attrName>ppt_x</p:attrName>
                                        </p:attrNameLst>
                                      </p:cBhvr>
                                      <p:tavLst>
                                        <p:tav tm="0">
                                          <p:val>
                                            <p:strVal val="#ppt_x"/>
                                          </p:val>
                                        </p:tav>
                                        <p:tav tm="100000">
                                          <p:val>
                                            <p:strVal val="#ppt_x"/>
                                          </p:val>
                                        </p:tav>
                                      </p:tavLst>
                                    </p:anim>
                                    <p:anim calcmode="lin" valueType="num">
                                      <p:cBhvr>
                                        <p:cTn id="14"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6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2304245" y="2445152"/>
            <a:ext cx="396263" cy="369332"/>
          </a:xfrm>
          <a:prstGeom prst="rect">
            <a:avLst/>
          </a:prstGeom>
        </p:spPr>
        <p:txBody>
          <a:bodyPr wrap="none">
            <a:spAutoFit/>
          </a:bodyPr>
          <a:lstStyle/>
          <a:p>
            <a:pPr algn="ctr"/>
            <a:r>
              <a:rPr lang="en-US" altLang="zh-CN" dirty="0" smtClean="0">
                <a:ln w="6350">
                  <a:noFill/>
                </a:ln>
                <a:solidFill>
                  <a:schemeClr val="bg1"/>
                </a:solidFill>
                <a:latin typeface="Impact" panose="020B0806030902050204" pitchFamily="34" charset="0"/>
                <a:ea typeface="Microsoft YaHei" panose="020B0503020204020204" pitchFamily="34" charset="-122"/>
              </a:rPr>
              <a:t>01</a:t>
            </a:r>
            <a:endParaRPr lang="zh-CN" altLang="en-US" dirty="0">
              <a:ln w="6350">
                <a:noFill/>
              </a:ln>
              <a:solidFill>
                <a:schemeClr val="bg1"/>
              </a:solidFill>
              <a:latin typeface="Impact" panose="020B0806030902050204" pitchFamily="34" charset="0"/>
              <a:ea typeface="Microsoft YaHei" panose="020B0503020204020204" pitchFamily="34" charset="-122"/>
            </a:endParaRPr>
          </a:p>
        </p:txBody>
      </p:sp>
      <p:sp>
        <p:nvSpPr>
          <p:cNvPr id="159"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60"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1"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62"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63"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r>
              <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endPar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endParaRPr>
          </a:p>
        </p:txBody>
      </p:sp>
      <p:sp>
        <p:nvSpPr>
          <p:cNvPr id="164"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A PORTFOLIO WEBSITE</a:t>
            </a:r>
            <a:endPar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65" name="圆角矩形 164"/>
          <p:cNvSpPr/>
          <p:nvPr/>
        </p:nvSpPr>
        <p:spPr>
          <a:xfrm>
            <a:off x="3923595" y="770449"/>
            <a:ext cx="1493024"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IN" altLang="zh-CN" sz="1600" dirty="0">
                <a:ln w="6350">
                  <a:noFill/>
                </a:ln>
                <a:solidFill>
                  <a:prstClr val="white"/>
                </a:solidFill>
                <a:latin typeface="Impact" panose="020B0806030902050204" pitchFamily="34" charset="0"/>
                <a:ea typeface="Microsoft YaHei" panose="020B0503020204020204" pitchFamily="34" charset="-122"/>
              </a:rPr>
              <a:t>DEMO </a:t>
            </a:r>
            <a:endParaRPr lang="en-IN" altLang="zh-CN" sz="1600" dirty="0">
              <a:ln w="6350">
                <a:noFill/>
              </a:ln>
              <a:solidFill>
                <a:prstClr val="white"/>
              </a:solidFill>
              <a:latin typeface="Impact" panose="020B0806030902050204" pitchFamily="34" charset="0"/>
              <a:ea typeface="Microsoft YaHei" panose="020B0503020204020204" pitchFamily="34" charset="-122"/>
            </a:endParaRPr>
          </a:p>
        </p:txBody>
      </p:sp>
      <p:sp>
        <p:nvSpPr>
          <p:cNvPr id="2" name="Text Box 1"/>
          <p:cNvSpPr txBox="1"/>
          <p:nvPr/>
        </p:nvSpPr>
        <p:spPr>
          <a:xfrm>
            <a:off x="974725" y="1383665"/>
            <a:ext cx="2414905" cy="3108325"/>
          </a:xfrm>
          <a:prstGeom prst="rect">
            <a:avLst/>
          </a:prstGeom>
          <a:noFill/>
        </p:spPr>
        <p:txBody>
          <a:bodyPr wrap="square" rtlCol="0">
            <a:noAutofit/>
          </a:bodyPr>
          <a:p>
            <a:endParaRPr lang="en-US"/>
          </a:p>
        </p:txBody>
      </p:sp>
      <p:pic>
        <p:nvPicPr>
          <p:cNvPr id="3" name="Picture 2" descr="C:\Users\rupun\OneDrive\Desktop\sect-6.pngsect-6"/>
          <p:cNvPicPr>
            <a:picLocks noChangeAspect="1"/>
          </p:cNvPicPr>
          <p:nvPr>
            <p:custDataLst>
              <p:tags r:id="rId1"/>
            </p:custDataLst>
          </p:nvPr>
        </p:nvPicPr>
        <p:blipFill>
          <a:blip r:embed="rId2"/>
          <a:srcRect l="1504" r="1504"/>
          <a:stretch>
            <a:fillRect/>
          </a:stretch>
        </p:blipFill>
        <p:spPr>
          <a:xfrm>
            <a:off x="1115695" y="1346835"/>
            <a:ext cx="6821805" cy="344043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150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anim calcmode="lin" valueType="num">
                                      <p:cBhvr>
                                        <p:cTn id="8" dur="500" fill="hold"/>
                                        <p:tgtEl>
                                          <p:spTgt spid="120"/>
                                        </p:tgtEl>
                                        <p:attrNameLst>
                                          <p:attrName>ppt_x</p:attrName>
                                        </p:attrNameLst>
                                      </p:cBhvr>
                                      <p:tavLst>
                                        <p:tav tm="0">
                                          <p:val>
                                            <p:strVal val="#ppt_x"/>
                                          </p:val>
                                        </p:tav>
                                        <p:tav tm="100000">
                                          <p:val>
                                            <p:strVal val="#ppt_x"/>
                                          </p:val>
                                        </p:tav>
                                      </p:tavLst>
                                    </p:anim>
                                    <p:anim calcmode="lin" valueType="num">
                                      <p:cBhvr>
                                        <p:cTn id="9" dur="500" fill="hold"/>
                                        <p:tgtEl>
                                          <p:spTgt spid="12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180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anim calcmode="lin" valueType="num">
                                      <p:cBhvr>
                                        <p:cTn id="13" dur="500" fill="hold"/>
                                        <p:tgtEl>
                                          <p:spTgt spid="165"/>
                                        </p:tgtEl>
                                        <p:attrNameLst>
                                          <p:attrName>ppt_x</p:attrName>
                                        </p:attrNameLst>
                                      </p:cBhvr>
                                      <p:tavLst>
                                        <p:tav tm="0">
                                          <p:val>
                                            <p:strVal val="#ppt_x"/>
                                          </p:val>
                                        </p:tav>
                                        <p:tav tm="100000">
                                          <p:val>
                                            <p:strVal val="#ppt_x"/>
                                          </p:val>
                                        </p:tav>
                                      </p:tavLst>
                                    </p:anim>
                                    <p:anim calcmode="lin" valueType="num">
                                      <p:cBhvr>
                                        <p:cTn id="14"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6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2304245" y="2445152"/>
            <a:ext cx="396263" cy="369332"/>
          </a:xfrm>
          <a:prstGeom prst="rect">
            <a:avLst/>
          </a:prstGeom>
        </p:spPr>
        <p:txBody>
          <a:bodyPr wrap="none">
            <a:spAutoFit/>
          </a:bodyPr>
          <a:lstStyle/>
          <a:p>
            <a:pPr algn="ctr"/>
            <a:r>
              <a:rPr lang="en-US" altLang="zh-CN" dirty="0" smtClean="0">
                <a:ln w="6350">
                  <a:noFill/>
                </a:ln>
                <a:solidFill>
                  <a:schemeClr val="bg1"/>
                </a:solidFill>
                <a:latin typeface="Impact" panose="020B0806030902050204" pitchFamily="34" charset="0"/>
                <a:ea typeface="Microsoft YaHei" panose="020B0503020204020204" pitchFamily="34" charset="-122"/>
              </a:rPr>
              <a:t>01</a:t>
            </a:r>
            <a:endParaRPr lang="zh-CN" altLang="en-US" dirty="0">
              <a:ln w="6350">
                <a:noFill/>
              </a:ln>
              <a:solidFill>
                <a:schemeClr val="bg1"/>
              </a:solidFill>
              <a:latin typeface="Impact" panose="020B0806030902050204" pitchFamily="34" charset="0"/>
              <a:ea typeface="Microsoft YaHei" panose="020B0503020204020204" pitchFamily="34" charset="-122"/>
            </a:endParaRPr>
          </a:p>
        </p:txBody>
      </p:sp>
      <p:sp>
        <p:nvSpPr>
          <p:cNvPr id="159"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60"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1"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62"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63"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r>
              <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endPar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endParaRPr>
          </a:p>
        </p:txBody>
      </p:sp>
      <p:sp>
        <p:nvSpPr>
          <p:cNvPr id="164"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A PORTFOLIO WEBSITE</a:t>
            </a:r>
            <a:endPar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65" name="圆角矩形 164"/>
          <p:cNvSpPr/>
          <p:nvPr/>
        </p:nvSpPr>
        <p:spPr>
          <a:xfrm>
            <a:off x="3923595" y="770449"/>
            <a:ext cx="1493024"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IN" altLang="zh-CN" sz="1600" dirty="0">
                <a:ln w="6350">
                  <a:noFill/>
                </a:ln>
                <a:solidFill>
                  <a:prstClr val="white"/>
                </a:solidFill>
                <a:latin typeface="Impact" panose="020B0806030902050204" pitchFamily="34" charset="0"/>
                <a:ea typeface="Microsoft YaHei" panose="020B0503020204020204" pitchFamily="34" charset="-122"/>
              </a:rPr>
              <a:t>DEMO </a:t>
            </a:r>
            <a:endParaRPr lang="en-IN" altLang="zh-CN" sz="1600" dirty="0">
              <a:ln w="6350">
                <a:noFill/>
              </a:ln>
              <a:solidFill>
                <a:prstClr val="white"/>
              </a:solidFill>
              <a:latin typeface="Impact" panose="020B0806030902050204" pitchFamily="34" charset="0"/>
              <a:ea typeface="Microsoft YaHei" panose="020B0503020204020204" pitchFamily="34" charset="-122"/>
            </a:endParaRPr>
          </a:p>
        </p:txBody>
      </p:sp>
      <p:sp>
        <p:nvSpPr>
          <p:cNvPr id="2" name="Text Box 1"/>
          <p:cNvSpPr txBox="1"/>
          <p:nvPr/>
        </p:nvSpPr>
        <p:spPr>
          <a:xfrm>
            <a:off x="974725" y="1383665"/>
            <a:ext cx="2414905" cy="3108325"/>
          </a:xfrm>
          <a:prstGeom prst="rect">
            <a:avLst/>
          </a:prstGeom>
          <a:noFill/>
        </p:spPr>
        <p:txBody>
          <a:bodyPr wrap="square" rtlCol="0">
            <a:noAutofit/>
          </a:bodyPr>
          <a:p>
            <a:endParaRPr lang="en-US"/>
          </a:p>
        </p:txBody>
      </p:sp>
      <p:pic>
        <p:nvPicPr>
          <p:cNvPr id="3" name="Picture 2" descr="C:\Users\rupun\OneDrive\Desktop\sect-7.pngsect-7"/>
          <p:cNvPicPr>
            <a:picLocks noChangeAspect="1"/>
          </p:cNvPicPr>
          <p:nvPr>
            <p:custDataLst>
              <p:tags r:id="rId1"/>
            </p:custDataLst>
          </p:nvPr>
        </p:nvPicPr>
        <p:blipFill>
          <a:blip r:embed="rId2"/>
          <a:srcRect l="2132" r="2132"/>
          <a:stretch>
            <a:fillRect/>
          </a:stretch>
        </p:blipFill>
        <p:spPr>
          <a:xfrm>
            <a:off x="1115695" y="1346835"/>
            <a:ext cx="6821805" cy="344043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150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anim calcmode="lin" valueType="num">
                                      <p:cBhvr>
                                        <p:cTn id="8" dur="500" fill="hold"/>
                                        <p:tgtEl>
                                          <p:spTgt spid="120"/>
                                        </p:tgtEl>
                                        <p:attrNameLst>
                                          <p:attrName>ppt_x</p:attrName>
                                        </p:attrNameLst>
                                      </p:cBhvr>
                                      <p:tavLst>
                                        <p:tav tm="0">
                                          <p:val>
                                            <p:strVal val="#ppt_x"/>
                                          </p:val>
                                        </p:tav>
                                        <p:tav tm="100000">
                                          <p:val>
                                            <p:strVal val="#ppt_x"/>
                                          </p:val>
                                        </p:tav>
                                      </p:tavLst>
                                    </p:anim>
                                    <p:anim calcmode="lin" valueType="num">
                                      <p:cBhvr>
                                        <p:cTn id="9" dur="500" fill="hold"/>
                                        <p:tgtEl>
                                          <p:spTgt spid="12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180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anim calcmode="lin" valueType="num">
                                      <p:cBhvr>
                                        <p:cTn id="13" dur="500" fill="hold"/>
                                        <p:tgtEl>
                                          <p:spTgt spid="165"/>
                                        </p:tgtEl>
                                        <p:attrNameLst>
                                          <p:attrName>ppt_x</p:attrName>
                                        </p:attrNameLst>
                                      </p:cBhvr>
                                      <p:tavLst>
                                        <p:tav tm="0">
                                          <p:val>
                                            <p:strVal val="#ppt_x"/>
                                          </p:val>
                                        </p:tav>
                                        <p:tav tm="100000">
                                          <p:val>
                                            <p:strVal val="#ppt_x"/>
                                          </p:val>
                                        </p:tav>
                                      </p:tavLst>
                                    </p:anim>
                                    <p:anim calcmode="lin" valueType="num">
                                      <p:cBhvr>
                                        <p:cTn id="14"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6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2232660" y="1094164"/>
            <a:ext cx="6227772" cy="3528392"/>
          </a:xfrm>
          <a:prstGeom prst="roundRect">
            <a:avLst>
              <a:gd name="adj" fmla="val 3239"/>
            </a:avLst>
          </a:prstGeom>
          <a:solidFill>
            <a:srgbClr val="FCFBF7"/>
          </a:solidFill>
          <a:ln w="6350" cap="flat">
            <a:solidFill>
              <a:srgbClr val="EA5514"/>
            </a:solidFill>
            <a:prstDash val="solid"/>
            <a:miter lim="800000"/>
          </a:ln>
        </p:spPr>
        <p:txBody>
          <a:bodyPr vert="horz" wrap="square" lIns="91440" tIns="45720" rIns="91440" bIns="45720" numCol="1" anchor="t" anchorCtr="0" compatLnSpc="1"/>
          <a:lstStyle/>
          <a:p>
            <a:endParaRPr lang="en-IN" altLang="zh-CN">
              <a:solidFill>
                <a:schemeClr val="tx1"/>
              </a:solidFill>
            </a:endParaRPr>
          </a:p>
        </p:txBody>
      </p:sp>
      <p:pic>
        <p:nvPicPr>
          <p:cNvPr id="2051" name="Picture 3" descr="E:\稻壳模板\ppt\2016.2\创意灯泡毕业论文答辩模板\247.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814244"/>
            <a:ext cx="3048000" cy="342265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66"/>
          <p:cNvSpPr>
            <a:spLocks noChangeArrowheads="1"/>
          </p:cNvSpPr>
          <p:nvPr/>
        </p:nvSpPr>
        <p:spPr bwMode="auto">
          <a:xfrm>
            <a:off x="3131840" y="1616928"/>
            <a:ext cx="4896544"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en-IN" altLang="zh-CN" sz="1000" dirty="0">
                <a:solidFill>
                  <a:prstClr val="black">
                    <a:lumMod val="50000"/>
                    <a:lumOff val="50000"/>
                  </a:prstClr>
                </a:solidFill>
                <a:latin typeface="Arial" panose="020B0604020202020204" pitchFamily="34" charset="0"/>
                <a:ea typeface="Microsoft YaHei" panose="020B0503020204020204" pitchFamily="34" charset="-122"/>
              </a:rPr>
              <a:t>It helps in requiter to have a visual representation of skills, projects, achivements that the user has.</a:t>
            </a:r>
            <a:endParaRPr lang="en-IN" altLang="zh-CN" sz="1000" dirty="0">
              <a:solidFill>
                <a:prstClr val="black">
                  <a:lumMod val="50000"/>
                  <a:lumOff val="50000"/>
                </a:prstClr>
              </a:solidFill>
              <a:latin typeface="Arial" panose="020B0604020202020204" pitchFamily="34" charset="0"/>
              <a:ea typeface="Microsoft YaHei" panose="020B0503020204020204" pitchFamily="34" charset="-122"/>
            </a:endParaRPr>
          </a:p>
        </p:txBody>
      </p:sp>
      <p:sp>
        <p:nvSpPr>
          <p:cNvPr id="24" name="圆角矩形 23"/>
          <p:cNvSpPr/>
          <p:nvPr/>
        </p:nvSpPr>
        <p:spPr>
          <a:xfrm>
            <a:off x="3131820" y="1273175"/>
            <a:ext cx="2320290" cy="246380"/>
          </a:xfrm>
          <a:prstGeom prst="roundRect">
            <a:avLst>
              <a:gd name="adj" fmla="val 50000"/>
            </a:avLst>
          </a:prstGeom>
          <a:solidFill>
            <a:srgbClr val="EA5514"/>
          </a:solidFill>
          <a:ln w="6350">
            <a:solidFill>
              <a:srgbClr val="FCF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altLang="zh-CN" sz="1000" dirty="0">
                <a:ln w="6350">
                  <a:noFill/>
                </a:ln>
                <a:solidFill>
                  <a:schemeClr val="bg1"/>
                </a:solidFill>
                <a:latin typeface="Impact" panose="020B0806030902050204" pitchFamily="34" charset="0"/>
                <a:ea typeface="Microsoft YaHei" panose="020B0503020204020204" pitchFamily="34" charset="-122"/>
              </a:rPr>
              <a:t>What is the use of Potfolio </a:t>
            </a:r>
            <a:endParaRPr lang="en-IN" altLang="zh-CN" sz="1000" dirty="0">
              <a:ln w="6350">
                <a:noFill/>
              </a:ln>
              <a:solidFill>
                <a:schemeClr val="bg1"/>
              </a:solidFill>
              <a:latin typeface="Impact" panose="020B0806030902050204" pitchFamily="34" charset="0"/>
              <a:ea typeface="Microsoft YaHei" panose="020B0503020204020204" pitchFamily="34" charset="-122"/>
            </a:endParaRPr>
          </a:p>
        </p:txBody>
      </p:sp>
      <p:sp>
        <p:nvSpPr>
          <p:cNvPr id="27" name="Rectangle 66"/>
          <p:cNvSpPr>
            <a:spLocks noChangeArrowheads="1"/>
          </p:cNvSpPr>
          <p:nvPr/>
        </p:nvSpPr>
        <p:spPr bwMode="auto">
          <a:xfrm>
            <a:off x="3131840" y="2737068"/>
            <a:ext cx="4896544"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en-IN" altLang="zh-CN" sz="1000" dirty="0">
                <a:solidFill>
                  <a:prstClr val="black">
                    <a:lumMod val="50000"/>
                    <a:lumOff val="50000"/>
                  </a:prstClr>
                </a:solidFill>
                <a:latin typeface="Arial" panose="020B0604020202020204" pitchFamily="34" charset="0"/>
                <a:ea typeface="Microsoft YaHei" panose="020B0503020204020204" pitchFamily="34" charset="-122"/>
              </a:rPr>
              <a:t>Portfolio includes Information about user, skills he/she had, projects made by them and achivements done by them.</a:t>
            </a:r>
            <a:endParaRPr lang="en-IN" altLang="zh-CN" sz="1000" dirty="0">
              <a:solidFill>
                <a:prstClr val="black">
                  <a:lumMod val="50000"/>
                  <a:lumOff val="50000"/>
                </a:prstClr>
              </a:solidFill>
              <a:latin typeface="Arial" panose="020B0604020202020204" pitchFamily="34" charset="0"/>
              <a:ea typeface="Microsoft YaHei" panose="020B0503020204020204" pitchFamily="34" charset="-122"/>
            </a:endParaRPr>
          </a:p>
        </p:txBody>
      </p:sp>
      <p:sp>
        <p:nvSpPr>
          <p:cNvPr id="28" name="圆角矩形 27"/>
          <p:cNvSpPr/>
          <p:nvPr/>
        </p:nvSpPr>
        <p:spPr>
          <a:xfrm>
            <a:off x="3131820" y="2393315"/>
            <a:ext cx="2290445" cy="246380"/>
          </a:xfrm>
          <a:prstGeom prst="roundRect">
            <a:avLst>
              <a:gd name="adj" fmla="val 5000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altLang="zh-CN" sz="1000" dirty="0">
                <a:ln w="6350">
                  <a:noFill/>
                </a:ln>
                <a:solidFill>
                  <a:srgbClr val="EA5514"/>
                </a:solidFill>
                <a:latin typeface="Impact" panose="020B0806030902050204" pitchFamily="34" charset="0"/>
                <a:ea typeface="Microsoft YaHei" panose="020B0503020204020204" pitchFamily="34" charset="-122"/>
              </a:rPr>
              <a:t>What are the items in Portfolio</a:t>
            </a:r>
            <a:endParaRPr lang="en-IN" altLang="zh-CN" sz="1000" dirty="0">
              <a:ln w="6350">
                <a:noFill/>
              </a:ln>
              <a:solidFill>
                <a:srgbClr val="EA5514"/>
              </a:solidFill>
              <a:latin typeface="Impact" panose="020B0806030902050204" pitchFamily="34" charset="0"/>
              <a:ea typeface="Microsoft YaHei" panose="020B0503020204020204" pitchFamily="34" charset="-122"/>
            </a:endParaRPr>
          </a:p>
        </p:txBody>
      </p:sp>
      <p:sp>
        <p:nvSpPr>
          <p:cNvPr id="29" name="Rectangle 66"/>
          <p:cNvSpPr>
            <a:spLocks noChangeArrowheads="1"/>
          </p:cNvSpPr>
          <p:nvPr/>
        </p:nvSpPr>
        <p:spPr bwMode="auto">
          <a:xfrm>
            <a:off x="3131840" y="3872448"/>
            <a:ext cx="4896544"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en-IN" altLang="zh-CN"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A Portfolio is very useful because it shows off your skills and experience through examples of your work.</a:t>
            </a:r>
            <a:endParaRPr lang="zh-CN" altLang="zh-CN" sz="1000" dirty="0">
              <a:solidFill>
                <a:prstClr val="black">
                  <a:lumMod val="50000"/>
                  <a:lumOff val="50000"/>
                </a:prstClr>
              </a:solidFill>
              <a:latin typeface="Arial" panose="020B0604020202020204" pitchFamily="34" charset="0"/>
              <a:ea typeface="Microsoft YaHei" panose="020B0503020204020204" pitchFamily="34" charset="-122"/>
            </a:endParaRPr>
          </a:p>
        </p:txBody>
      </p:sp>
      <p:sp>
        <p:nvSpPr>
          <p:cNvPr id="30" name="圆角矩形 29"/>
          <p:cNvSpPr/>
          <p:nvPr/>
        </p:nvSpPr>
        <p:spPr>
          <a:xfrm>
            <a:off x="3131820" y="3528695"/>
            <a:ext cx="2289810" cy="246380"/>
          </a:xfrm>
          <a:prstGeom prst="roundRect">
            <a:avLst>
              <a:gd name="adj" fmla="val 50000"/>
            </a:avLst>
          </a:prstGeom>
          <a:solidFill>
            <a:srgbClr val="EA5514"/>
          </a:solidFill>
          <a:ln w="6350">
            <a:solidFill>
              <a:srgbClr val="FCF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altLang="zh-CN" sz="1000" dirty="0">
                <a:ln w="6350">
                  <a:noFill/>
                </a:ln>
                <a:solidFill>
                  <a:schemeClr val="bg1"/>
                </a:solidFill>
                <a:latin typeface="Impact" panose="020B0806030902050204" pitchFamily="34" charset="0"/>
                <a:ea typeface="Microsoft YaHei" panose="020B0503020204020204" pitchFamily="34" charset="-122"/>
              </a:rPr>
              <a:t>How does it helpful</a:t>
            </a:r>
            <a:endParaRPr lang="en-IN" altLang="zh-CN" sz="1000" dirty="0">
              <a:ln w="6350">
                <a:noFill/>
              </a:ln>
              <a:solidFill>
                <a:schemeClr val="bg1"/>
              </a:solidFill>
              <a:latin typeface="Impact" panose="020B0806030902050204" pitchFamily="34" charset="0"/>
              <a:ea typeface="Microsoft YaHei" panose="020B0503020204020204" pitchFamily="34" charset="-122"/>
            </a:endParaRPr>
          </a:p>
        </p:txBody>
      </p:sp>
      <p:sp>
        <p:nvSpPr>
          <p:cNvPr id="15"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6"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7"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8"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9"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05</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20"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ANY QUERIES....?</a:t>
            </a:r>
            <a:endPar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slow">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anim calcmode="lin" valueType="num">
                                          <p:cBhvr>
                                            <p:cTn id="8" dur="500" fill="hold"/>
                                            <p:tgtEl>
                                              <p:spTgt spid="2051"/>
                                            </p:tgtEl>
                                            <p:attrNameLst>
                                              <p:attrName>ppt_x</p:attrName>
                                            </p:attrNameLst>
                                          </p:cBhvr>
                                          <p:tavLst>
                                            <p:tav tm="0">
                                              <p:val>
                                                <p:strVal val="#ppt_x"/>
                                              </p:val>
                                            </p:tav>
                                            <p:tav tm="100000">
                                              <p:val>
                                                <p:strVal val="#ppt_x"/>
                                              </p:val>
                                            </p:tav>
                                          </p:tavLst>
                                        </p:anim>
                                        <p:anim calcmode="lin" valueType="num">
                                          <p:cBhvr>
                                            <p:cTn id="9" dur="500" fill="hold"/>
                                            <p:tgtEl>
                                              <p:spTgt spid="20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anim calcmode="lin" valueType="num">
                                          <p:cBhvr>
                                            <p:cTn id="13" dur="500" fill="hold"/>
                                            <p:tgtEl>
                                              <p:spTgt spid="22"/>
                                            </p:tgtEl>
                                            <p:attrNameLst>
                                              <p:attrName>ppt_x</p:attrName>
                                            </p:attrNameLst>
                                          </p:cBhvr>
                                          <p:tavLst>
                                            <p:tav tm="0">
                                              <p:val>
                                                <p:strVal val="#ppt_x"/>
                                              </p:val>
                                            </p:tav>
                                            <p:tav tm="100000">
                                              <p:val>
                                                <p:strVal val="#ppt_x"/>
                                              </p:val>
                                            </p:tav>
                                          </p:tavLst>
                                        </p:anim>
                                        <p:anim calcmode="lin" valueType="num">
                                          <p:cBhvr>
                                            <p:cTn id="14" dur="500" fill="hold"/>
                                            <p:tgtEl>
                                              <p:spTgt spid="22"/>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14:presetBounceEnd="60000">
                                      <p:stCondLst>
                                        <p:cond delay="500"/>
                                      </p:stCondLst>
                                      <p:childTnLst>
                                        <p:set>
                                          <p:cBhvr>
                                            <p:cTn id="16" dur="1" fill="hold">
                                              <p:stCondLst>
                                                <p:cond delay="0"/>
                                              </p:stCondLst>
                                            </p:cTn>
                                            <p:tgtEl>
                                              <p:spTgt spid="24"/>
                                            </p:tgtEl>
                                            <p:attrNameLst>
                                              <p:attrName>style.visibility</p:attrName>
                                            </p:attrNameLst>
                                          </p:cBhvr>
                                          <p:to>
                                            <p:strVal val="visible"/>
                                          </p:to>
                                        </p:set>
                                        <p:anim calcmode="lin" valueType="num" p14:bounceEnd="60000">
                                          <p:cBhvr additive="base">
                                            <p:cTn id="17"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18" dur="500" fill="hold"/>
                                            <p:tgtEl>
                                              <p:spTgt spid="2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60000">
                                      <p:stCondLst>
                                        <p:cond delay="700"/>
                                      </p:stCondLst>
                                      <p:childTnLst>
                                        <p:set>
                                          <p:cBhvr>
                                            <p:cTn id="20" dur="1" fill="hold">
                                              <p:stCondLst>
                                                <p:cond delay="0"/>
                                              </p:stCondLst>
                                            </p:cTn>
                                            <p:tgtEl>
                                              <p:spTgt spid="28"/>
                                            </p:tgtEl>
                                            <p:attrNameLst>
                                              <p:attrName>style.visibility</p:attrName>
                                            </p:attrNameLst>
                                          </p:cBhvr>
                                          <p:to>
                                            <p:strVal val="visible"/>
                                          </p:to>
                                        </p:set>
                                        <p:anim calcmode="lin" valueType="num" p14:bounceEnd="60000">
                                          <p:cBhvr additive="base">
                                            <p:cTn id="21" dur="5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2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900"/>
                                      </p:stCondLst>
                                      <p:childTnLst>
                                        <p:set>
                                          <p:cBhvr>
                                            <p:cTn id="24" dur="1" fill="hold">
                                              <p:stCondLst>
                                                <p:cond delay="0"/>
                                              </p:stCondLst>
                                            </p:cTn>
                                            <p:tgtEl>
                                              <p:spTgt spid="30"/>
                                            </p:tgtEl>
                                            <p:attrNameLst>
                                              <p:attrName>style.visibility</p:attrName>
                                            </p:attrNameLst>
                                          </p:cBhvr>
                                          <p:to>
                                            <p:strVal val="visible"/>
                                          </p:to>
                                        </p:set>
                                        <p:anim calcmode="lin" valueType="num" p14:bounceEnd="60000">
                                          <p:cBhvr additive="base">
                                            <p:cTn id="25"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30"/>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strVal val="#ppt_w*0.70"/>
                                              </p:val>
                                            </p:tav>
                                            <p:tav tm="100000">
                                              <p:val>
                                                <p:strVal val="#ppt_w"/>
                                              </p:val>
                                            </p:tav>
                                          </p:tavLst>
                                        </p:anim>
                                        <p:anim calcmode="lin" valueType="num">
                                          <p:cBhvr>
                                            <p:cTn id="30" dur="500" fill="hold"/>
                                            <p:tgtEl>
                                              <p:spTgt spid="23"/>
                                            </p:tgtEl>
                                            <p:attrNameLst>
                                              <p:attrName>ppt_h</p:attrName>
                                            </p:attrNameLst>
                                          </p:cBhvr>
                                          <p:tavLst>
                                            <p:tav tm="0">
                                              <p:val>
                                                <p:strVal val="#ppt_h"/>
                                              </p:val>
                                            </p:tav>
                                            <p:tav tm="100000">
                                              <p:val>
                                                <p:strVal val="#ppt_h"/>
                                              </p:val>
                                            </p:tav>
                                          </p:tavLst>
                                        </p:anim>
                                        <p:animEffect transition="in" filter="fade">
                                          <p:cBhvr>
                                            <p:cTn id="31" dur="500"/>
                                            <p:tgtEl>
                                              <p:spTgt spid="23"/>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27"/>
                                            </p:tgtEl>
                                            <p:attrNameLst>
                                              <p:attrName>style.visibility</p:attrName>
                                            </p:attrNameLst>
                                          </p:cBhvr>
                                          <p:to>
                                            <p:strVal val="visible"/>
                                          </p:to>
                                        </p:set>
                                        <p:anim calcmode="lin" valueType="num">
                                          <p:cBhvr>
                                            <p:cTn id="34" dur="500" fill="hold"/>
                                            <p:tgtEl>
                                              <p:spTgt spid="27"/>
                                            </p:tgtEl>
                                            <p:attrNameLst>
                                              <p:attrName>ppt_w</p:attrName>
                                            </p:attrNameLst>
                                          </p:cBhvr>
                                          <p:tavLst>
                                            <p:tav tm="0">
                                              <p:val>
                                                <p:strVal val="#ppt_w*0.70"/>
                                              </p:val>
                                            </p:tav>
                                            <p:tav tm="100000">
                                              <p:val>
                                                <p:strVal val="#ppt_w"/>
                                              </p:val>
                                            </p:tav>
                                          </p:tavLst>
                                        </p:anim>
                                        <p:anim calcmode="lin" valueType="num">
                                          <p:cBhvr>
                                            <p:cTn id="35" dur="500" fill="hold"/>
                                            <p:tgtEl>
                                              <p:spTgt spid="27"/>
                                            </p:tgtEl>
                                            <p:attrNameLst>
                                              <p:attrName>ppt_h</p:attrName>
                                            </p:attrNameLst>
                                          </p:cBhvr>
                                          <p:tavLst>
                                            <p:tav tm="0">
                                              <p:val>
                                                <p:strVal val="#ppt_h"/>
                                              </p:val>
                                            </p:tav>
                                            <p:tav tm="100000">
                                              <p:val>
                                                <p:strVal val="#ppt_h"/>
                                              </p:val>
                                            </p:tav>
                                          </p:tavLst>
                                        </p:anim>
                                        <p:animEffect transition="in" filter="fade">
                                          <p:cBhvr>
                                            <p:cTn id="36" dur="500"/>
                                            <p:tgtEl>
                                              <p:spTgt spid="27"/>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strVal val="#ppt_w*0.70"/>
                                              </p:val>
                                            </p:tav>
                                            <p:tav tm="100000">
                                              <p:val>
                                                <p:strVal val="#ppt_w"/>
                                              </p:val>
                                            </p:tav>
                                          </p:tavLst>
                                        </p:anim>
                                        <p:anim calcmode="lin" valueType="num">
                                          <p:cBhvr>
                                            <p:cTn id="40" dur="500" fill="hold"/>
                                            <p:tgtEl>
                                              <p:spTgt spid="29"/>
                                            </p:tgtEl>
                                            <p:attrNameLst>
                                              <p:attrName>ppt_h</p:attrName>
                                            </p:attrNameLst>
                                          </p:cBhvr>
                                          <p:tavLst>
                                            <p:tav tm="0">
                                              <p:val>
                                                <p:strVal val="#ppt_h"/>
                                              </p:val>
                                            </p:tav>
                                            <p:tav tm="100000">
                                              <p:val>
                                                <p:strVal val="#ppt_h"/>
                                              </p:val>
                                            </p:tav>
                                          </p:tavLst>
                                        </p:anim>
                                        <p:animEffect transition="in" filter="fade">
                                          <p:cBhvr>
                                            <p:cTn id="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bldLvl="0" animBg="1"/>
          <p:bldP spid="27" grpId="0"/>
          <p:bldP spid="28" grpId="0" bldLvl="0" animBg="1"/>
          <p:bldP spid="29" grpId="0"/>
          <p:bldP spid="3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anim calcmode="lin" valueType="num">
                                          <p:cBhvr>
                                            <p:cTn id="8" dur="500" fill="hold"/>
                                            <p:tgtEl>
                                              <p:spTgt spid="2051"/>
                                            </p:tgtEl>
                                            <p:attrNameLst>
                                              <p:attrName>ppt_x</p:attrName>
                                            </p:attrNameLst>
                                          </p:cBhvr>
                                          <p:tavLst>
                                            <p:tav tm="0">
                                              <p:val>
                                                <p:strVal val="#ppt_x"/>
                                              </p:val>
                                            </p:tav>
                                            <p:tav tm="100000">
                                              <p:val>
                                                <p:strVal val="#ppt_x"/>
                                              </p:val>
                                            </p:tav>
                                          </p:tavLst>
                                        </p:anim>
                                        <p:anim calcmode="lin" valueType="num">
                                          <p:cBhvr>
                                            <p:cTn id="9" dur="500" fill="hold"/>
                                            <p:tgtEl>
                                              <p:spTgt spid="20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anim calcmode="lin" valueType="num">
                                          <p:cBhvr>
                                            <p:cTn id="13" dur="500" fill="hold"/>
                                            <p:tgtEl>
                                              <p:spTgt spid="22"/>
                                            </p:tgtEl>
                                            <p:attrNameLst>
                                              <p:attrName>ppt_x</p:attrName>
                                            </p:attrNameLst>
                                          </p:cBhvr>
                                          <p:tavLst>
                                            <p:tav tm="0">
                                              <p:val>
                                                <p:strVal val="#ppt_x"/>
                                              </p:val>
                                            </p:tav>
                                            <p:tav tm="100000">
                                              <p:val>
                                                <p:strVal val="#ppt_x"/>
                                              </p:val>
                                            </p:tav>
                                          </p:tavLst>
                                        </p:anim>
                                        <p:anim calcmode="lin" valueType="num">
                                          <p:cBhvr>
                                            <p:cTn id="14" dur="500" fill="hold"/>
                                            <p:tgtEl>
                                              <p:spTgt spid="22"/>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1+#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7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1+#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90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1+#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strVal val="#ppt_w*0.70"/>
                                              </p:val>
                                            </p:tav>
                                            <p:tav tm="100000">
                                              <p:val>
                                                <p:strVal val="#ppt_w"/>
                                              </p:val>
                                            </p:tav>
                                          </p:tavLst>
                                        </p:anim>
                                        <p:anim calcmode="lin" valueType="num">
                                          <p:cBhvr>
                                            <p:cTn id="30" dur="500" fill="hold"/>
                                            <p:tgtEl>
                                              <p:spTgt spid="23"/>
                                            </p:tgtEl>
                                            <p:attrNameLst>
                                              <p:attrName>ppt_h</p:attrName>
                                            </p:attrNameLst>
                                          </p:cBhvr>
                                          <p:tavLst>
                                            <p:tav tm="0">
                                              <p:val>
                                                <p:strVal val="#ppt_h"/>
                                              </p:val>
                                            </p:tav>
                                            <p:tav tm="100000">
                                              <p:val>
                                                <p:strVal val="#ppt_h"/>
                                              </p:val>
                                            </p:tav>
                                          </p:tavLst>
                                        </p:anim>
                                        <p:animEffect transition="in" filter="fade">
                                          <p:cBhvr>
                                            <p:cTn id="31" dur="500"/>
                                            <p:tgtEl>
                                              <p:spTgt spid="23"/>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27"/>
                                            </p:tgtEl>
                                            <p:attrNameLst>
                                              <p:attrName>style.visibility</p:attrName>
                                            </p:attrNameLst>
                                          </p:cBhvr>
                                          <p:to>
                                            <p:strVal val="visible"/>
                                          </p:to>
                                        </p:set>
                                        <p:anim calcmode="lin" valueType="num">
                                          <p:cBhvr>
                                            <p:cTn id="34" dur="500" fill="hold"/>
                                            <p:tgtEl>
                                              <p:spTgt spid="27"/>
                                            </p:tgtEl>
                                            <p:attrNameLst>
                                              <p:attrName>ppt_w</p:attrName>
                                            </p:attrNameLst>
                                          </p:cBhvr>
                                          <p:tavLst>
                                            <p:tav tm="0">
                                              <p:val>
                                                <p:strVal val="#ppt_w*0.70"/>
                                              </p:val>
                                            </p:tav>
                                            <p:tav tm="100000">
                                              <p:val>
                                                <p:strVal val="#ppt_w"/>
                                              </p:val>
                                            </p:tav>
                                          </p:tavLst>
                                        </p:anim>
                                        <p:anim calcmode="lin" valueType="num">
                                          <p:cBhvr>
                                            <p:cTn id="35" dur="500" fill="hold"/>
                                            <p:tgtEl>
                                              <p:spTgt spid="27"/>
                                            </p:tgtEl>
                                            <p:attrNameLst>
                                              <p:attrName>ppt_h</p:attrName>
                                            </p:attrNameLst>
                                          </p:cBhvr>
                                          <p:tavLst>
                                            <p:tav tm="0">
                                              <p:val>
                                                <p:strVal val="#ppt_h"/>
                                              </p:val>
                                            </p:tav>
                                            <p:tav tm="100000">
                                              <p:val>
                                                <p:strVal val="#ppt_h"/>
                                              </p:val>
                                            </p:tav>
                                          </p:tavLst>
                                        </p:anim>
                                        <p:animEffect transition="in" filter="fade">
                                          <p:cBhvr>
                                            <p:cTn id="36" dur="500"/>
                                            <p:tgtEl>
                                              <p:spTgt spid="27"/>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strVal val="#ppt_w*0.70"/>
                                              </p:val>
                                            </p:tav>
                                            <p:tav tm="100000">
                                              <p:val>
                                                <p:strVal val="#ppt_w"/>
                                              </p:val>
                                            </p:tav>
                                          </p:tavLst>
                                        </p:anim>
                                        <p:anim calcmode="lin" valueType="num">
                                          <p:cBhvr>
                                            <p:cTn id="40" dur="500" fill="hold"/>
                                            <p:tgtEl>
                                              <p:spTgt spid="29"/>
                                            </p:tgtEl>
                                            <p:attrNameLst>
                                              <p:attrName>ppt_h</p:attrName>
                                            </p:attrNameLst>
                                          </p:cBhvr>
                                          <p:tavLst>
                                            <p:tav tm="0">
                                              <p:val>
                                                <p:strVal val="#ppt_h"/>
                                              </p:val>
                                            </p:tav>
                                            <p:tav tm="100000">
                                              <p:val>
                                                <p:strVal val="#ppt_h"/>
                                              </p:val>
                                            </p:tav>
                                          </p:tavLst>
                                        </p:anim>
                                        <p:animEffect transition="in" filter="fade">
                                          <p:cBhvr>
                                            <p:cTn id="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bldLvl="0" animBg="1"/>
          <p:bldP spid="27" grpId="0"/>
          <p:bldP spid="28" grpId="0" bldLvl="0" animBg="1"/>
          <p:bldP spid="29" grpId="0"/>
          <p:bldP spid="30" grpId="0" bldLvl="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66"/>
          <p:cNvSpPr>
            <a:spLocks noChangeArrowheads="1"/>
          </p:cNvSpPr>
          <p:nvPr/>
        </p:nvSpPr>
        <p:spPr bwMode="auto">
          <a:xfrm>
            <a:off x="475966" y="1845825"/>
            <a:ext cx="6196831" cy="22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indent="323850" algn="just" fontAlgn="base">
              <a:lnSpc>
                <a:spcPct val="200000"/>
              </a:lnSpc>
              <a:spcBef>
                <a:spcPct val="0"/>
              </a:spcBef>
              <a:spcAft>
                <a:spcPct val="0"/>
              </a:spcAft>
            </a:pPr>
            <a:r>
              <a:rPr lang="en-IN" sz="1200" dirty="0">
                <a:solidFill>
                  <a:schemeClr val="bg1">
                    <a:lumMod val="50000"/>
                  </a:schemeClr>
                </a:solidFill>
                <a:latin typeface="Arial" panose="020B0604020202020204" pitchFamily="34" charset="0"/>
                <a:ea typeface="Microsoft YaHei" panose="020B0503020204020204" pitchFamily="34" charset="-122"/>
                <a:sym typeface="+mn-ea"/>
              </a:rPr>
              <a:t>A portfolio represents the user details such as educational details, qualifications , professional experiences , skills, projects, contact information etc. Actually for web developers and web designers portfolio is very important.  Mostly this is enough for them to get hired or not.</a:t>
            </a:r>
            <a:endParaRPr lang="en-IN" sz="1200" dirty="0">
              <a:solidFill>
                <a:schemeClr val="bg1">
                  <a:lumMod val="50000"/>
                </a:schemeClr>
              </a:solidFill>
              <a:latin typeface="Arial" panose="020B0604020202020204" pitchFamily="34" charset="0"/>
              <a:ea typeface="Microsoft YaHei" panose="020B0503020204020204" pitchFamily="34" charset="-122"/>
              <a:sym typeface="+mn-ea"/>
            </a:endParaRPr>
          </a:p>
          <a:p>
            <a:pPr lvl="0" indent="323850" algn="just" fontAlgn="base">
              <a:lnSpc>
                <a:spcPct val="200000"/>
              </a:lnSpc>
              <a:spcBef>
                <a:spcPct val="0"/>
              </a:spcBef>
              <a:spcAft>
                <a:spcPct val="0"/>
              </a:spcAft>
            </a:pPr>
            <a:r>
              <a:rPr lang="en-IN" sz="1200" dirty="0">
                <a:solidFill>
                  <a:schemeClr val="bg1">
                    <a:lumMod val="50000"/>
                  </a:schemeClr>
                </a:solidFill>
                <a:latin typeface="Arial" panose="020B0604020202020204" pitchFamily="34" charset="0"/>
                <a:ea typeface="Microsoft YaHei" panose="020B0503020204020204" pitchFamily="34" charset="-122"/>
              </a:rPr>
              <a:t>From this internship, i have gained experience about making projects using HTML ,CSS and Javascript.This helped me a lot.</a:t>
            </a:r>
            <a:endParaRPr lang="en-IN" sz="1200" dirty="0">
              <a:solidFill>
                <a:schemeClr val="bg1">
                  <a:lumMod val="50000"/>
                </a:schemeClr>
              </a:solidFill>
              <a:latin typeface="Arial" panose="020B0604020202020204" pitchFamily="34" charset="0"/>
              <a:ea typeface="Microsoft YaHei" panose="020B0503020204020204" pitchFamily="34" charset="-122"/>
            </a:endParaRPr>
          </a:p>
        </p:txBody>
      </p:sp>
      <p:sp>
        <p:nvSpPr>
          <p:cNvPr id="74" name="圆角矩形 73"/>
          <p:cNvSpPr/>
          <p:nvPr/>
        </p:nvSpPr>
        <p:spPr>
          <a:xfrm>
            <a:off x="484388" y="1435065"/>
            <a:ext cx="1423316" cy="241310"/>
          </a:xfrm>
          <a:prstGeom prst="roundRect">
            <a:avLst>
              <a:gd name="adj" fmla="val 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1600" dirty="0">
                <a:ln w="6350">
                  <a:noFill/>
                </a:ln>
                <a:solidFill>
                  <a:srgbClr val="EA5514"/>
                </a:solidFill>
                <a:latin typeface="Impact" panose="020B0806030902050204" pitchFamily="34" charset="0"/>
                <a:ea typeface="Microsoft YaHei" panose="020B0503020204020204" pitchFamily="34" charset="-122"/>
              </a:rPr>
              <a:t>CONCLUSION</a:t>
            </a:r>
            <a:endParaRPr lang="en-IN" altLang="zh-CN" sz="1600" dirty="0">
              <a:ln w="6350">
                <a:noFill/>
              </a:ln>
              <a:solidFill>
                <a:srgbClr val="EA5514"/>
              </a:solidFill>
              <a:latin typeface="Impact" panose="020B0806030902050204" pitchFamily="34" charset="0"/>
              <a:ea typeface="Microsoft YaHei" panose="020B0503020204020204" pitchFamily="34" charset="-122"/>
            </a:endParaRPr>
          </a:p>
        </p:txBody>
      </p:sp>
      <p:sp>
        <p:nvSpPr>
          <p:cNvPr id="19" name="Oval 7"/>
          <p:cNvSpPr>
            <a:spLocks noChangeArrowheads="1"/>
          </p:cNvSpPr>
          <p:nvPr/>
        </p:nvSpPr>
        <p:spPr bwMode="auto">
          <a:xfrm>
            <a:off x="6594533" y="-1038226"/>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20" name="Oval 8"/>
          <p:cNvSpPr>
            <a:spLocks noChangeArrowheads="1"/>
          </p:cNvSpPr>
          <p:nvPr/>
        </p:nvSpPr>
        <p:spPr bwMode="auto">
          <a:xfrm>
            <a:off x="8590739" y="141275"/>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9"/>
          <p:cNvSpPr>
            <a:spLocks noChangeArrowheads="1"/>
          </p:cNvSpPr>
          <p:nvPr/>
        </p:nvSpPr>
        <p:spPr bwMode="auto">
          <a:xfrm>
            <a:off x="6088566" y="369619"/>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22" name="Oval 10"/>
          <p:cNvSpPr>
            <a:spLocks noChangeArrowheads="1"/>
          </p:cNvSpPr>
          <p:nvPr/>
        </p:nvSpPr>
        <p:spPr bwMode="auto">
          <a:xfrm>
            <a:off x="7793824" y="287337"/>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23" name="Oval 11"/>
          <p:cNvSpPr>
            <a:spLocks noChangeArrowheads="1"/>
          </p:cNvSpPr>
          <p:nvPr/>
        </p:nvSpPr>
        <p:spPr bwMode="auto">
          <a:xfrm>
            <a:off x="8972416" y="-9048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Oval 13"/>
          <p:cNvSpPr>
            <a:spLocks noChangeArrowheads="1"/>
          </p:cNvSpPr>
          <p:nvPr/>
        </p:nvSpPr>
        <p:spPr bwMode="auto">
          <a:xfrm>
            <a:off x="8634334" y="347827"/>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25" name="Oval 17"/>
          <p:cNvSpPr>
            <a:spLocks noChangeArrowheads="1"/>
          </p:cNvSpPr>
          <p:nvPr/>
        </p:nvSpPr>
        <p:spPr bwMode="auto">
          <a:xfrm>
            <a:off x="6984201" y="2010140"/>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Oval 20"/>
          <p:cNvSpPr>
            <a:spLocks noChangeArrowheads="1"/>
          </p:cNvSpPr>
          <p:nvPr/>
        </p:nvSpPr>
        <p:spPr bwMode="auto">
          <a:xfrm>
            <a:off x="8668536" y="1622012"/>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9" name="Oval 21"/>
          <p:cNvSpPr>
            <a:spLocks noChangeArrowheads="1"/>
          </p:cNvSpPr>
          <p:nvPr/>
        </p:nvSpPr>
        <p:spPr bwMode="auto">
          <a:xfrm>
            <a:off x="7907009" y="1416050"/>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30" name="Oval 22"/>
          <p:cNvSpPr>
            <a:spLocks noChangeArrowheads="1"/>
          </p:cNvSpPr>
          <p:nvPr/>
        </p:nvSpPr>
        <p:spPr bwMode="auto">
          <a:xfrm>
            <a:off x="7153692" y="1093519"/>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31" name="Oval 23"/>
          <p:cNvSpPr>
            <a:spLocks noChangeArrowheads="1"/>
          </p:cNvSpPr>
          <p:nvPr/>
        </p:nvSpPr>
        <p:spPr bwMode="auto">
          <a:xfrm>
            <a:off x="6898474" y="1692275"/>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32" name="Oval 24"/>
          <p:cNvSpPr>
            <a:spLocks noChangeArrowheads="1"/>
          </p:cNvSpPr>
          <p:nvPr/>
        </p:nvSpPr>
        <p:spPr bwMode="auto">
          <a:xfrm>
            <a:off x="6692099" y="1812925"/>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33" name="Oval 25"/>
          <p:cNvSpPr>
            <a:spLocks noChangeArrowheads="1"/>
          </p:cNvSpPr>
          <p:nvPr/>
        </p:nvSpPr>
        <p:spPr bwMode="auto">
          <a:xfrm>
            <a:off x="8063699" y="3138487"/>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34" name="Oval 26"/>
          <p:cNvSpPr>
            <a:spLocks noChangeArrowheads="1"/>
          </p:cNvSpPr>
          <p:nvPr/>
        </p:nvSpPr>
        <p:spPr bwMode="auto">
          <a:xfrm>
            <a:off x="8000201" y="3559175"/>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35" name="Oval 27"/>
          <p:cNvSpPr>
            <a:spLocks noChangeArrowheads="1"/>
          </p:cNvSpPr>
          <p:nvPr/>
        </p:nvSpPr>
        <p:spPr bwMode="auto">
          <a:xfrm>
            <a:off x="8049093" y="3754823"/>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36" name="Oval 28"/>
          <p:cNvSpPr>
            <a:spLocks noChangeArrowheads="1"/>
          </p:cNvSpPr>
          <p:nvPr/>
        </p:nvSpPr>
        <p:spPr bwMode="auto">
          <a:xfrm>
            <a:off x="7777158" y="4215929"/>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29"/>
          <p:cNvSpPr>
            <a:spLocks noChangeArrowheads="1"/>
          </p:cNvSpPr>
          <p:nvPr/>
        </p:nvSpPr>
        <p:spPr bwMode="auto">
          <a:xfrm>
            <a:off x="7959642" y="5000625"/>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8" name="Oval 30"/>
          <p:cNvSpPr>
            <a:spLocks noChangeArrowheads="1"/>
          </p:cNvSpPr>
          <p:nvPr/>
        </p:nvSpPr>
        <p:spPr bwMode="auto">
          <a:xfrm>
            <a:off x="7777158" y="4606029"/>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9" name="Oval 31"/>
          <p:cNvSpPr>
            <a:spLocks noChangeArrowheads="1"/>
          </p:cNvSpPr>
          <p:nvPr/>
        </p:nvSpPr>
        <p:spPr bwMode="auto">
          <a:xfrm>
            <a:off x="7655711" y="4681042"/>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40" name="Oval 32"/>
          <p:cNvSpPr>
            <a:spLocks noChangeArrowheads="1"/>
          </p:cNvSpPr>
          <p:nvPr/>
        </p:nvSpPr>
        <p:spPr bwMode="auto">
          <a:xfrm>
            <a:off x="7353324" y="3890177"/>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41" name="Oval 33"/>
          <p:cNvSpPr>
            <a:spLocks noChangeArrowheads="1"/>
          </p:cNvSpPr>
          <p:nvPr/>
        </p:nvSpPr>
        <p:spPr bwMode="auto">
          <a:xfrm>
            <a:off x="7831924" y="1228725"/>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42" name="Oval 34"/>
          <p:cNvSpPr>
            <a:spLocks noChangeArrowheads="1"/>
          </p:cNvSpPr>
          <p:nvPr/>
        </p:nvSpPr>
        <p:spPr bwMode="auto">
          <a:xfrm>
            <a:off x="8257579" y="3054991"/>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43" name="Oval 35"/>
          <p:cNvSpPr>
            <a:spLocks noChangeArrowheads="1"/>
          </p:cNvSpPr>
          <p:nvPr/>
        </p:nvSpPr>
        <p:spPr bwMode="auto">
          <a:xfrm>
            <a:off x="7562051" y="2865437"/>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44" name="Oval 36"/>
          <p:cNvSpPr>
            <a:spLocks noChangeArrowheads="1"/>
          </p:cNvSpPr>
          <p:nvPr/>
        </p:nvSpPr>
        <p:spPr bwMode="auto">
          <a:xfrm>
            <a:off x="7405468" y="3171825"/>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45" name="Oval 37"/>
          <p:cNvSpPr>
            <a:spLocks noChangeArrowheads="1"/>
          </p:cNvSpPr>
          <p:nvPr/>
        </p:nvSpPr>
        <p:spPr bwMode="auto">
          <a:xfrm>
            <a:off x="8114501" y="2111540"/>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anim calcmode="lin" valueType="num">
                                      <p:cBhvr>
                                        <p:cTn id="8" dur="500" fill="hold"/>
                                        <p:tgtEl>
                                          <p:spTgt spid="74"/>
                                        </p:tgtEl>
                                        <p:attrNameLst>
                                          <p:attrName>ppt_x</p:attrName>
                                        </p:attrNameLst>
                                      </p:cBhvr>
                                      <p:tavLst>
                                        <p:tav tm="0">
                                          <p:val>
                                            <p:strVal val="#ppt_x"/>
                                          </p:val>
                                        </p:tav>
                                        <p:tav tm="100000">
                                          <p:val>
                                            <p:strVal val="#ppt_x"/>
                                          </p:val>
                                        </p:tav>
                                      </p:tavLst>
                                    </p:anim>
                                    <p:anim calcmode="lin" valueType="num">
                                      <p:cBhvr>
                                        <p:cTn id="9" dur="500" fill="hold"/>
                                        <p:tgtEl>
                                          <p:spTgt spid="74"/>
                                        </p:tgtEl>
                                        <p:attrNameLst>
                                          <p:attrName>ppt_y</p:attrName>
                                        </p:attrNameLst>
                                      </p:cBhvr>
                                      <p:tavLst>
                                        <p:tav tm="0">
                                          <p:val>
                                            <p:strVal val="#ppt_y+.1"/>
                                          </p:val>
                                        </p:tav>
                                        <p:tav tm="100000">
                                          <p:val>
                                            <p:strVal val="#ppt_y"/>
                                          </p:val>
                                        </p:tav>
                                      </p:tavLst>
                                    </p:anim>
                                  </p:childTnLst>
                                </p:cTn>
                              </p:par>
                              <p:par>
                                <p:cTn id="10" presetID="55" presetClass="entr" presetSubtype="0" fill="hold" grpId="0" nodeType="withEffect">
                                  <p:stCondLst>
                                    <p:cond delay="600"/>
                                  </p:stCondLst>
                                  <p:childTnLst>
                                    <p:set>
                                      <p:cBhvr>
                                        <p:cTn id="11" dur="1" fill="hold">
                                          <p:stCondLst>
                                            <p:cond delay="0"/>
                                          </p:stCondLst>
                                        </p:cTn>
                                        <p:tgtEl>
                                          <p:spTgt spid="73"/>
                                        </p:tgtEl>
                                        <p:attrNameLst>
                                          <p:attrName>style.visibility</p:attrName>
                                        </p:attrNameLst>
                                      </p:cBhvr>
                                      <p:to>
                                        <p:strVal val="visible"/>
                                      </p:to>
                                    </p:set>
                                    <p:anim calcmode="lin" valueType="num">
                                      <p:cBhvr>
                                        <p:cTn id="12" dur="500" fill="hold"/>
                                        <p:tgtEl>
                                          <p:spTgt spid="73"/>
                                        </p:tgtEl>
                                        <p:attrNameLst>
                                          <p:attrName>ppt_w</p:attrName>
                                        </p:attrNameLst>
                                      </p:cBhvr>
                                      <p:tavLst>
                                        <p:tav tm="0">
                                          <p:val>
                                            <p:strVal val="#ppt_w*0.70"/>
                                          </p:val>
                                        </p:tav>
                                        <p:tav tm="100000">
                                          <p:val>
                                            <p:strVal val="#ppt_w"/>
                                          </p:val>
                                        </p:tav>
                                      </p:tavLst>
                                    </p:anim>
                                    <p:anim calcmode="lin" valueType="num">
                                      <p:cBhvr>
                                        <p:cTn id="13" dur="500" fill="hold"/>
                                        <p:tgtEl>
                                          <p:spTgt spid="73"/>
                                        </p:tgtEl>
                                        <p:attrNameLst>
                                          <p:attrName>ppt_h</p:attrName>
                                        </p:attrNameLst>
                                      </p:cBhvr>
                                      <p:tavLst>
                                        <p:tav tm="0">
                                          <p:val>
                                            <p:strVal val="#ppt_h"/>
                                          </p:val>
                                        </p:tav>
                                        <p:tav tm="100000">
                                          <p:val>
                                            <p:strVal val="#ppt_h"/>
                                          </p:val>
                                        </p:tav>
                                      </p:tavLst>
                                    </p:anim>
                                    <p:animEffect transition="in" filter="fade">
                                      <p:cBhvr>
                                        <p:cTn id="14" dur="500"/>
                                        <p:tgtEl>
                                          <p:spTgt spid="7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300" fill="hold"/>
                                        <p:tgtEl>
                                          <p:spTgt spid="19"/>
                                        </p:tgtEl>
                                        <p:attrNameLst>
                                          <p:attrName>ppt_w</p:attrName>
                                        </p:attrNameLst>
                                      </p:cBhvr>
                                      <p:tavLst>
                                        <p:tav tm="0">
                                          <p:val>
                                            <p:fltVal val="0"/>
                                          </p:val>
                                        </p:tav>
                                        <p:tav tm="100000">
                                          <p:val>
                                            <p:strVal val="#ppt_w"/>
                                          </p:val>
                                        </p:tav>
                                      </p:tavLst>
                                    </p:anim>
                                    <p:anim calcmode="lin" valueType="num">
                                      <p:cBhvr>
                                        <p:cTn id="18" dur="300" fill="hold"/>
                                        <p:tgtEl>
                                          <p:spTgt spid="19"/>
                                        </p:tgtEl>
                                        <p:attrNameLst>
                                          <p:attrName>ppt_h</p:attrName>
                                        </p:attrNameLst>
                                      </p:cBhvr>
                                      <p:tavLst>
                                        <p:tav tm="0">
                                          <p:val>
                                            <p:fltVal val="0"/>
                                          </p:val>
                                        </p:tav>
                                        <p:tav tm="100000">
                                          <p:val>
                                            <p:strVal val="#ppt_h"/>
                                          </p:val>
                                        </p:tav>
                                      </p:tavLst>
                                    </p:anim>
                                    <p:animEffect transition="in" filter="fade">
                                      <p:cBhvr>
                                        <p:cTn id="19" dur="300"/>
                                        <p:tgtEl>
                                          <p:spTgt spid="19"/>
                                        </p:tgtEl>
                                      </p:cBhvr>
                                    </p:animEffect>
                                  </p:childTnLst>
                                </p:cTn>
                              </p:par>
                              <p:par>
                                <p:cTn id="20" presetID="6" presetClass="emph" presetSubtype="0" autoRev="1" fill="hold" grpId="1" nodeType="withEffect">
                                  <p:stCondLst>
                                    <p:cond delay="500"/>
                                  </p:stCondLst>
                                  <p:childTnLst>
                                    <p:animScale>
                                      <p:cBhvr>
                                        <p:cTn id="21" dur="150" fill="hold"/>
                                        <p:tgtEl>
                                          <p:spTgt spid="19"/>
                                        </p:tgtEl>
                                      </p:cBhvr>
                                      <p:by x="110000" y="110000"/>
                                    </p:animScale>
                                  </p:childTnLst>
                                </p:cTn>
                              </p:par>
                              <p:par>
                                <p:cTn id="22" presetID="53" presetClass="entr" presetSubtype="16"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300" fill="hold"/>
                                        <p:tgtEl>
                                          <p:spTgt spid="20"/>
                                        </p:tgtEl>
                                        <p:attrNameLst>
                                          <p:attrName>ppt_w</p:attrName>
                                        </p:attrNameLst>
                                      </p:cBhvr>
                                      <p:tavLst>
                                        <p:tav tm="0">
                                          <p:val>
                                            <p:fltVal val="0"/>
                                          </p:val>
                                        </p:tav>
                                        <p:tav tm="100000">
                                          <p:val>
                                            <p:strVal val="#ppt_w"/>
                                          </p:val>
                                        </p:tav>
                                      </p:tavLst>
                                    </p:anim>
                                    <p:anim calcmode="lin" valueType="num">
                                      <p:cBhvr>
                                        <p:cTn id="25" dur="300" fill="hold"/>
                                        <p:tgtEl>
                                          <p:spTgt spid="20"/>
                                        </p:tgtEl>
                                        <p:attrNameLst>
                                          <p:attrName>ppt_h</p:attrName>
                                        </p:attrNameLst>
                                      </p:cBhvr>
                                      <p:tavLst>
                                        <p:tav tm="0">
                                          <p:val>
                                            <p:fltVal val="0"/>
                                          </p:val>
                                        </p:tav>
                                        <p:tav tm="100000">
                                          <p:val>
                                            <p:strVal val="#ppt_h"/>
                                          </p:val>
                                        </p:tav>
                                      </p:tavLst>
                                    </p:anim>
                                    <p:animEffect transition="in" filter="fade">
                                      <p:cBhvr>
                                        <p:cTn id="26" dur="300"/>
                                        <p:tgtEl>
                                          <p:spTgt spid="20"/>
                                        </p:tgtEl>
                                      </p:cBhvr>
                                    </p:animEffect>
                                  </p:childTnLst>
                                </p:cTn>
                              </p:par>
                              <p:par>
                                <p:cTn id="27" presetID="6" presetClass="emph" presetSubtype="0" autoRev="1" fill="hold" grpId="1" nodeType="withEffect">
                                  <p:stCondLst>
                                    <p:cond delay="300"/>
                                  </p:stCondLst>
                                  <p:childTnLst>
                                    <p:animScale>
                                      <p:cBhvr>
                                        <p:cTn id="28" dur="150" fill="hold"/>
                                        <p:tgtEl>
                                          <p:spTgt spid="20"/>
                                        </p:tgtEl>
                                      </p:cBhvr>
                                      <p:by x="110000" y="110000"/>
                                    </p:animScale>
                                  </p:childTnLst>
                                </p:cTn>
                              </p:par>
                              <p:par>
                                <p:cTn id="29" presetID="53" presetClass="entr" presetSubtype="16"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300" fill="hold"/>
                                        <p:tgtEl>
                                          <p:spTgt spid="23"/>
                                        </p:tgtEl>
                                        <p:attrNameLst>
                                          <p:attrName>ppt_w</p:attrName>
                                        </p:attrNameLst>
                                      </p:cBhvr>
                                      <p:tavLst>
                                        <p:tav tm="0">
                                          <p:val>
                                            <p:fltVal val="0"/>
                                          </p:val>
                                        </p:tav>
                                        <p:tav tm="100000">
                                          <p:val>
                                            <p:strVal val="#ppt_w"/>
                                          </p:val>
                                        </p:tav>
                                      </p:tavLst>
                                    </p:anim>
                                    <p:anim calcmode="lin" valueType="num">
                                      <p:cBhvr>
                                        <p:cTn id="32" dur="300" fill="hold"/>
                                        <p:tgtEl>
                                          <p:spTgt spid="23"/>
                                        </p:tgtEl>
                                        <p:attrNameLst>
                                          <p:attrName>ppt_h</p:attrName>
                                        </p:attrNameLst>
                                      </p:cBhvr>
                                      <p:tavLst>
                                        <p:tav tm="0">
                                          <p:val>
                                            <p:fltVal val="0"/>
                                          </p:val>
                                        </p:tav>
                                        <p:tav tm="100000">
                                          <p:val>
                                            <p:strVal val="#ppt_h"/>
                                          </p:val>
                                        </p:tav>
                                      </p:tavLst>
                                    </p:anim>
                                    <p:animEffect transition="in" filter="fade">
                                      <p:cBhvr>
                                        <p:cTn id="33" dur="300"/>
                                        <p:tgtEl>
                                          <p:spTgt spid="23"/>
                                        </p:tgtEl>
                                      </p:cBhvr>
                                    </p:animEffect>
                                  </p:childTnLst>
                                </p:cTn>
                              </p:par>
                              <p:par>
                                <p:cTn id="34" presetID="6" presetClass="emph" presetSubtype="0" autoRev="1" fill="hold" grpId="1" nodeType="withEffect">
                                  <p:stCondLst>
                                    <p:cond delay="300"/>
                                  </p:stCondLst>
                                  <p:childTnLst>
                                    <p:animScale>
                                      <p:cBhvr>
                                        <p:cTn id="35" dur="150" fill="hold"/>
                                        <p:tgtEl>
                                          <p:spTgt spid="23"/>
                                        </p:tgtEl>
                                      </p:cBhvr>
                                      <p:by x="110000" y="110000"/>
                                    </p:animScale>
                                  </p:childTnLst>
                                </p:cTn>
                              </p:par>
                              <p:par>
                                <p:cTn id="36" presetID="53" presetClass="entr" presetSubtype="16" fill="hold" grpId="0" nodeType="withEffect">
                                  <p:stCondLst>
                                    <p:cond delay="300"/>
                                  </p:stCondLst>
                                  <p:childTnLst>
                                    <p:set>
                                      <p:cBhvr>
                                        <p:cTn id="37" dur="1" fill="hold">
                                          <p:stCondLst>
                                            <p:cond delay="0"/>
                                          </p:stCondLst>
                                        </p:cTn>
                                        <p:tgtEl>
                                          <p:spTgt spid="24"/>
                                        </p:tgtEl>
                                        <p:attrNameLst>
                                          <p:attrName>style.visibility</p:attrName>
                                        </p:attrNameLst>
                                      </p:cBhvr>
                                      <p:to>
                                        <p:strVal val="visible"/>
                                      </p:to>
                                    </p:set>
                                    <p:anim calcmode="lin" valueType="num">
                                      <p:cBhvr>
                                        <p:cTn id="38" dur="300" fill="hold"/>
                                        <p:tgtEl>
                                          <p:spTgt spid="24"/>
                                        </p:tgtEl>
                                        <p:attrNameLst>
                                          <p:attrName>ppt_w</p:attrName>
                                        </p:attrNameLst>
                                      </p:cBhvr>
                                      <p:tavLst>
                                        <p:tav tm="0">
                                          <p:val>
                                            <p:fltVal val="0"/>
                                          </p:val>
                                        </p:tav>
                                        <p:tav tm="100000">
                                          <p:val>
                                            <p:strVal val="#ppt_w"/>
                                          </p:val>
                                        </p:tav>
                                      </p:tavLst>
                                    </p:anim>
                                    <p:anim calcmode="lin" valueType="num">
                                      <p:cBhvr>
                                        <p:cTn id="39" dur="300" fill="hold"/>
                                        <p:tgtEl>
                                          <p:spTgt spid="24"/>
                                        </p:tgtEl>
                                        <p:attrNameLst>
                                          <p:attrName>ppt_h</p:attrName>
                                        </p:attrNameLst>
                                      </p:cBhvr>
                                      <p:tavLst>
                                        <p:tav tm="0">
                                          <p:val>
                                            <p:fltVal val="0"/>
                                          </p:val>
                                        </p:tav>
                                        <p:tav tm="100000">
                                          <p:val>
                                            <p:strVal val="#ppt_h"/>
                                          </p:val>
                                        </p:tav>
                                      </p:tavLst>
                                    </p:anim>
                                    <p:animEffect transition="in" filter="fade">
                                      <p:cBhvr>
                                        <p:cTn id="40" dur="300"/>
                                        <p:tgtEl>
                                          <p:spTgt spid="24"/>
                                        </p:tgtEl>
                                      </p:cBhvr>
                                    </p:animEffect>
                                  </p:childTnLst>
                                </p:cTn>
                              </p:par>
                              <p:par>
                                <p:cTn id="41" presetID="6" presetClass="emph" presetSubtype="0" autoRev="1" fill="hold" grpId="1" nodeType="withEffect">
                                  <p:stCondLst>
                                    <p:cond delay="600"/>
                                  </p:stCondLst>
                                  <p:childTnLst>
                                    <p:animScale>
                                      <p:cBhvr>
                                        <p:cTn id="42" dur="150" fill="hold"/>
                                        <p:tgtEl>
                                          <p:spTgt spid="24"/>
                                        </p:tgtEl>
                                      </p:cBhvr>
                                      <p:by x="110000" y="110000"/>
                                    </p:animScale>
                                  </p:childTnLst>
                                </p:cTn>
                              </p:par>
                              <p:par>
                                <p:cTn id="43" presetID="53" presetClass="entr" presetSubtype="16" fill="hold" grpId="0" nodeType="withEffect">
                                  <p:stCondLst>
                                    <p:cond delay="200"/>
                                  </p:stCondLst>
                                  <p:childTnLst>
                                    <p:set>
                                      <p:cBhvr>
                                        <p:cTn id="44" dur="1" fill="hold">
                                          <p:stCondLst>
                                            <p:cond delay="0"/>
                                          </p:stCondLst>
                                        </p:cTn>
                                        <p:tgtEl>
                                          <p:spTgt spid="22"/>
                                        </p:tgtEl>
                                        <p:attrNameLst>
                                          <p:attrName>style.visibility</p:attrName>
                                        </p:attrNameLst>
                                      </p:cBhvr>
                                      <p:to>
                                        <p:strVal val="visible"/>
                                      </p:to>
                                    </p:set>
                                    <p:anim calcmode="lin" valueType="num">
                                      <p:cBhvr>
                                        <p:cTn id="45" dur="300" fill="hold"/>
                                        <p:tgtEl>
                                          <p:spTgt spid="22"/>
                                        </p:tgtEl>
                                        <p:attrNameLst>
                                          <p:attrName>ppt_w</p:attrName>
                                        </p:attrNameLst>
                                      </p:cBhvr>
                                      <p:tavLst>
                                        <p:tav tm="0">
                                          <p:val>
                                            <p:fltVal val="0"/>
                                          </p:val>
                                        </p:tav>
                                        <p:tav tm="100000">
                                          <p:val>
                                            <p:strVal val="#ppt_w"/>
                                          </p:val>
                                        </p:tav>
                                      </p:tavLst>
                                    </p:anim>
                                    <p:anim calcmode="lin" valueType="num">
                                      <p:cBhvr>
                                        <p:cTn id="46" dur="300" fill="hold"/>
                                        <p:tgtEl>
                                          <p:spTgt spid="22"/>
                                        </p:tgtEl>
                                        <p:attrNameLst>
                                          <p:attrName>ppt_h</p:attrName>
                                        </p:attrNameLst>
                                      </p:cBhvr>
                                      <p:tavLst>
                                        <p:tav tm="0">
                                          <p:val>
                                            <p:fltVal val="0"/>
                                          </p:val>
                                        </p:tav>
                                        <p:tav tm="100000">
                                          <p:val>
                                            <p:strVal val="#ppt_h"/>
                                          </p:val>
                                        </p:tav>
                                      </p:tavLst>
                                    </p:anim>
                                    <p:animEffect transition="in" filter="fade">
                                      <p:cBhvr>
                                        <p:cTn id="47" dur="300"/>
                                        <p:tgtEl>
                                          <p:spTgt spid="22"/>
                                        </p:tgtEl>
                                      </p:cBhvr>
                                    </p:animEffect>
                                  </p:childTnLst>
                                </p:cTn>
                              </p:par>
                              <p:par>
                                <p:cTn id="48" presetID="6" presetClass="emph" presetSubtype="0" autoRev="1" fill="hold" grpId="1" nodeType="withEffect">
                                  <p:stCondLst>
                                    <p:cond delay="500"/>
                                  </p:stCondLst>
                                  <p:childTnLst>
                                    <p:animScale>
                                      <p:cBhvr>
                                        <p:cTn id="49" dur="150" fill="hold"/>
                                        <p:tgtEl>
                                          <p:spTgt spid="22"/>
                                        </p:tgtEl>
                                      </p:cBhvr>
                                      <p:by x="110000" y="110000"/>
                                    </p:animScale>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300" fill="hold"/>
                                        <p:tgtEl>
                                          <p:spTgt spid="21"/>
                                        </p:tgtEl>
                                        <p:attrNameLst>
                                          <p:attrName>ppt_w</p:attrName>
                                        </p:attrNameLst>
                                      </p:cBhvr>
                                      <p:tavLst>
                                        <p:tav tm="0">
                                          <p:val>
                                            <p:fltVal val="0"/>
                                          </p:val>
                                        </p:tav>
                                        <p:tav tm="100000">
                                          <p:val>
                                            <p:strVal val="#ppt_w"/>
                                          </p:val>
                                        </p:tav>
                                      </p:tavLst>
                                    </p:anim>
                                    <p:anim calcmode="lin" valueType="num">
                                      <p:cBhvr>
                                        <p:cTn id="53" dur="300" fill="hold"/>
                                        <p:tgtEl>
                                          <p:spTgt spid="21"/>
                                        </p:tgtEl>
                                        <p:attrNameLst>
                                          <p:attrName>ppt_h</p:attrName>
                                        </p:attrNameLst>
                                      </p:cBhvr>
                                      <p:tavLst>
                                        <p:tav tm="0">
                                          <p:val>
                                            <p:fltVal val="0"/>
                                          </p:val>
                                        </p:tav>
                                        <p:tav tm="100000">
                                          <p:val>
                                            <p:strVal val="#ppt_h"/>
                                          </p:val>
                                        </p:tav>
                                      </p:tavLst>
                                    </p:anim>
                                    <p:animEffect transition="in" filter="fade">
                                      <p:cBhvr>
                                        <p:cTn id="54" dur="300"/>
                                        <p:tgtEl>
                                          <p:spTgt spid="21"/>
                                        </p:tgtEl>
                                      </p:cBhvr>
                                    </p:animEffect>
                                  </p:childTnLst>
                                </p:cTn>
                              </p:par>
                              <p:par>
                                <p:cTn id="55" presetID="6" presetClass="emph" presetSubtype="0" autoRev="1" fill="hold" grpId="1" nodeType="withEffect">
                                  <p:stCondLst>
                                    <p:cond delay="300"/>
                                  </p:stCondLst>
                                  <p:childTnLst>
                                    <p:animScale>
                                      <p:cBhvr>
                                        <p:cTn id="56" dur="150" fill="hold"/>
                                        <p:tgtEl>
                                          <p:spTgt spid="21"/>
                                        </p:tgtEl>
                                      </p:cBhvr>
                                      <p:by x="110000" y="110000"/>
                                    </p:animScale>
                                  </p:childTnLst>
                                </p:cTn>
                              </p:par>
                              <p:par>
                                <p:cTn id="57" presetID="53" presetClass="entr" presetSubtype="16" fill="hold" grpId="0" nodeType="withEffect">
                                  <p:stCondLst>
                                    <p:cond delay="200"/>
                                  </p:stCondLst>
                                  <p:childTnLst>
                                    <p:set>
                                      <p:cBhvr>
                                        <p:cTn id="58" dur="1" fill="hold">
                                          <p:stCondLst>
                                            <p:cond delay="0"/>
                                          </p:stCondLst>
                                        </p:cTn>
                                        <p:tgtEl>
                                          <p:spTgt spid="30"/>
                                        </p:tgtEl>
                                        <p:attrNameLst>
                                          <p:attrName>style.visibility</p:attrName>
                                        </p:attrNameLst>
                                      </p:cBhvr>
                                      <p:to>
                                        <p:strVal val="visible"/>
                                      </p:to>
                                    </p:set>
                                    <p:anim calcmode="lin" valueType="num">
                                      <p:cBhvr>
                                        <p:cTn id="59" dur="300" fill="hold"/>
                                        <p:tgtEl>
                                          <p:spTgt spid="30"/>
                                        </p:tgtEl>
                                        <p:attrNameLst>
                                          <p:attrName>ppt_w</p:attrName>
                                        </p:attrNameLst>
                                      </p:cBhvr>
                                      <p:tavLst>
                                        <p:tav tm="0">
                                          <p:val>
                                            <p:fltVal val="0"/>
                                          </p:val>
                                        </p:tav>
                                        <p:tav tm="100000">
                                          <p:val>
                                            <p:strVal val="#ppt_w"/>
                                          </p:val>
                                        </p:tav>
                                      </p:tavLst>
                                    </p:anim>
                                    <p:anim calcmode="lin" valueType="num">
                                      <p:cBhvr>
                                        <p:cTn id="60" dur="300" fill="hold"/>
                                        <p:tgtEl>
                                          <p:spTgt spid="30"/>
                                        </p:tgtEl>
                                        <p:attrNameLst>
                                          <p:attrName>ppt_h</p:attrName>
                                        </p:attrNameLst>
                                      </p:cBhvr>
                                      <p:tavLst>
                                        <p:tav tm="0">
                                          <p:val>
                                            <p:fltVal val="0"/>
                                          </p:val>
                                        </p:tav>
                                        <p:tav tm="100000">
                                          <p:val>
                                            <p:strVal val="#ppt_h"/>
                                          </p:val>
                                        </p:tav>
                                      </p:tavLst>
                                    </p:anim>
                                    <p:animEffect transition="in" filter="fade">
                                      <p:cBhvr>
                                        <p:cTn id="61" dur="300"/>
                                        <p:tgtEl>
                                          <p:spTgt spid="30"/>
                                        </p:tgtEl>
                                      </p:cBhvr>
                                    </p:animEffect>
                                  </p:childTnLst>
                                </p:cTn>
                              </p:par>
                              <p:par>
                                <p:cTn id="62" presetID="6" presetClass="emph" presetSubtype="0" autoRev="1" fill="hold" grpId="1" nodeType="withEffect">
                                  <p:stCondLst>
                                    <p:cond delay="500"/>
                                  </p:stCondLst>
                                  <p:childTnLst>
                                    <p:animScale>
                                      <p:cBhvr>
                                        <p:cTn id="63" dur="150" fill="hold"/>
                                        <p:tgtEl>
                                          <p:spTgt spid="30"/>
                                        </p:tgtEl>
                                      </p:cBhvr>
                                      <p:by x="110000" y="110000"/>
                                    </p:animScale>
                                  </p:childTnLst>
                                </p:cTn>
                              </p:par>
                              <p:par>
                                <p:cTn id="64" presetID="53" presetClass="entr" presetSubtype="16" fill="hold" grpId="0" nodeType="withEffect">
                                  <p:stCondLst>
                                    <p:cond delay="4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300" fill="hold"/>
                                        <p:tgtEl>
                                          <p:spTgt spid="41"/>
                                        </p:tgtEl>
                                        <p:attrNameLst>
                                          <p:attrName>ppt_w</p:attrName>
                                        </p:attrNameLst>
                                      </p:cBhvr>
                                      <p:tavLst>
                                        <p:tav tm="0">
                                          <p:val>
                                            <p:fltVal val="0"/>
                                          </p:val>
                                        </p:tav>
                                        <p:tav tm="100000">
                                          <p:val>
                                            <p:strVal val="#ppt_w"/>
                                          </p:val>
                                        </p:tav>
                                      </p:tavLst>
                                    </p:anim>
                                    <p:anim calcmode="lin" valueType="num">
                                      <p:cBhvr>
                                        <p:cTn id="67" dur="300" fill="hold"/>
                                        <p:tgtEl>
                                          <p:spTgt spid="41"/>
                                        </p:tgtEl>
                                        <p:attrNameLst>
                                          <p:attrName>ppt_h</p:attrName>
                                        </p:attrNameLst>
                                      </p:cBhvr>
                                      <p:tavLst>
                                        <p:tav tm="0">
                                          <p:val>
                                            <p:fltVal val="0"/>
                                          </p:val>
                                        </p:tav>
                                        <p:tav tm="100000">
                                          <p:val>
                                            <p:strVal val="#ppt_h"/>
                                          </p:val>
                                        </p:tav>
                                      </p:tavLst>
                                    </p:anim>
                                    <p:animEffect transition="in" filter="fade">
                                      <p:cBhvr>
                                        <p:cTn id="68" dur="300"/>
                                        <p:tgtEl>
                                          <p:spTgt spid="41"/>
                                        </p:tgtEl>
                                      </p:cBhvr>
                                    </p:animEffect>
                                  </p:childTnLst>
                                </p:cTn>
                              </p:par>
                              <p:par>
                                <p:cTn id="69" presetID="6" presetClass="emph" presetSubtype="0" autoRev="1" fill="hold" grpId="1" nodeType="withEffect">
                                  <p:stCondLst>
                                    <p:cond delay="700"/>
                                  </p:stCondLst>
                                  <p:childTnLst>
                                    <p:animScale>
                                      <p:cBhvr>
                                        <p:cTn id="70" dur="150" fill="hold"/>
                                        <p:tgtEl>
                                          <p:spTgt spid="41"/>
                                        </p:tgtEl>
                                      </p:cBhvr>
                                      <p:by x="110000" y="110000"/>
                                    </p:animScale>
                                  </p:childTnLst>
                                </p:cTn>
                              </p:par>
                              <p:par>
                                <p:cTn id="71" presetID="53" presetClass="entr" presetSubtype="16"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p:cTn id="73" dur="300" fill="hold"/>
                                        <p:tgtEl>
                                          <p:spTgt spid="28"/>
                                        </p:tgtEl>
                                        <p:attrNameLst>
                                          <p:attrName>ppt_w</p:attrName>
                                        </p:attrNameLst>
                                      </p:cBhvr>
                                      <p:tavLst>
                                        <p:tav tm="0">
                                          <p:val>
                                            <p:fltVal val="0"/>
                                          </p:val>
                                        </p:tav>
                                        <p:tav tm="100000">
                                          <p:val>
                                            <p:strVal val="#ppt_w"/>
                                          </p:val>
                                        </p:tav>
                                      </p:tavLst>
                                    </p:anim>
                                    <p:anim calcmode="lin" valueType="num">
                                      <p:cBhvr>
                                        <p:cTn id="74" dur="300" fill="hold"/>
                                        <p:tgtEl>
                                          <p:spTgt spid="28"/>
                                        </p:tgtEl>
                                        <p:attrNameLst>
                                          <p:attrName>ppt_h</p:attrName>
                                        </p:attrNameLst>
                                      </p:cBhvr>
                                      <p:tavLst>
                                        <p:tav tm="0">
                                          <p:val>
                                            <p:fltVal val="0"/>
                                          </p:val>
                                        </p:tav>
                                        <p:tav tm="100000">
                                          <p:val>
                                            <p:strVal val="#ppt_h"/>
                                          </p:val>
                                        </p:tav>
                                      </p:tavLst>
                                    </p:anim>
                                    <p:animEffect transition="in" filter="fade">
                                      <p:cBhvr>
                                        <p:cTn id="75" dur="300"/>
                                        <p:tgtEl>
                                          <p:spTgt spid="28"/>
                                        </p:tgtEl>
                                      </p:cBhvr>
                                    </p:animEffect>
                                  </p:childTnLst>
                                </p:cTn>
                              </p:par>
                              <p:par>
                                <p:cTn id="76" presetID="6" presetClass="emph" presetSubtype="0" autoRev="1" fill="hold" grpId="1" nodeType="withEffect">
                                  <p:stCondLst>
                                    <p:cond delay="300"/>
                                  </p:stCondLst>
                                  <p:childTnLst>
                                    <p:animScale>
                                      <p:cBhvr>
                                        <p:cTn id="77" dur="150" fill="hold"/>
                                        <p:tgtEl>
                                          <p:spTgt spid="28"/>
                                        </p:tgtEl>
                                      </p:cBhvr>
                                      <p:by x="110000" y="110000"/>
                                    </p:animScale>
                                  </p:childTnLst>
                                </p:cTn>
                              </p:par>
                              <p:par>
                                <p:cTn id="78" presetID="53" presetClass="entr" presetSubtype="16" fill="hold" grpId="0" nodeType="withEffect">
                                  <p:stCondLst>
                                    <p:cond delay="200"/>
                                  </p:stCondLst>
                                  <p:childTnLst>
                                    <p:set>
                                      <p:cBhvr>
                                        <p:cTn id="79" dur="1" fill="hold">
                                          <p:stCondLst>
                                            <p:cond delay="0"/>
                                          </p:stCondLst>
                                        </p:cTn>
                                        <p:tgtEl>
                                          <p:spTgt spid="29"/>
                                        </p:tgtEl>
                                        <p:attrNameLst>
                                          <p:attrName>style.visibility</p:attrName>
                                        </p:attrNameLst>
                                      </p:cBhvr>
                                      <p:to>
                                        <p:strVal val="visible"/>
                                      </p:to>
                                    </p:set>
                                    <p:anim calcmode="lin" valueType="num">
                                      <p:cBhvr>
                                        <p:cTn id="80" dur="300" fill="hold"/>
                                        <p:tgtEl>
                                          <p:spTgt spid="29"/>
                                        </p:tgtEl>
                                        <p:attrNameLst>
                                          <p:attrName>ppt_w</p:attrName>
                                        </p:attrNameLst>
                                      </p:cBhvr>
                                      <p:tavLst>
                                        <p:tav tm="0">
                                          <p:val>
                                            <p:fltVal val="0"/>
                                          </p:val>
                                        </p:tav>
                                        <p:tav tm="100000">
                                          <p:val>
                                            <p:strVal val="#ppt_w"/>
                                          </p:val>
                                        </p:tav>
                                      </p:tavLst>
                                    </p:anim>
                                    <p:anim calcmode="lin" valueType="num">
                                      <p:cBhvr>
                                        <p:cTn id="81" dur="300" fill="hold"/>
                                        <p:tgtEl>
                                          <p:spTgt spid="29"/>
                                        </p:tgtEl>
                                        <p:attrNameLst>
                                          <p:attrName>ppt_h</p:attrName>
                                        </p:attrNameLst>
                                      </p:cBhvr>
                                      <p:tavLst>
                                        <p:tav tm="0">
                                          <p:val>
                                            <p:fltVal val="0"/>
                                          </p:val>
                                        </p:tav>
                                        <p:tav tm="100000">
                                          <p:val>
                                            <p:strVal val="#ppt_h"/>
                                          </p:val>
                                        </p:tav>
                                      </p:tavLst>
                                    </p:anim>
                                    <p:animEffect transition="in" filter="fade">
                                      <p:cBhvr>
                                        <p:cTn id="82" dur="300"/>
                                        <p:tgtEl>
                                          <p:spTgt spid="29"/>
                                        </p:tgtEl>
                                      </p:cBhvr>
                                    </p:animEffect>
                                  </p:childTnLst>
                                </p:cTn>
                              </p:par>
                              <p:par>
                                <p:cTn id="83" presetID="6" presetClass="emph" presetSubtype="0" autoRev="1" fill="hold" grpId="1" nodeType="withEffect">
                                  <p:stCondLst>
                                    <p:cond delay="500"/>
                                  </p:stCondLst>
                                  <p:childTnLst>
                                    <p:animScale>
                                      <p:cBhvr>
                                        <p:cTn id="84" dur="150" fill="hold"/>
                                        <p:tgtEl>
                                          <p:spTgt spid="29"/>
                                        </p:tgtEl>
                                      </p:cBhvr>
                                      <p:by x="110000" y="110000"/>
                                    </p:animScale>
                                  </p:childTnLst>
                                </p:cTn>
                              </p:par>
                              <p:par>
                                <p:cTn id="85" presetID="53" presetClass="entr" presetSubtype="16" fill="hold" grpId="0" nodeType="withEffect">
                                  <p:stCondLst>
                                    <p:cond delay="600"/>
                                  </p:stCondLst>
                                  <p:childTnLst>
                                    <p:set>
                                      <p:cBhvr>
                                        <p:cTn id="86" dur="1" fill="hold">
                                          <p:stCondLst>
                                            <p:cond delay="0"/>
                                          </p:stCondLst>
                                        </p:cTn>
                                        <p:tgtEl>
                                          <p:spTgt spid="31"/>
                                        </p:tgtEl>
                                        <p:attrNameLst>
                                          <p:attrName>style.visibility</p:attrName>
                                        </p:attrNameLst>
                                      </p:cBhvr>
                                      <p:to>
                                        <p:strVal val="visible"/>
                                      </p:to>
                                    </p:set>
                                    <p:anim calcmode="lin" valueType="num">
                                      <p:cBhvr>
                                        <p:cTn id="87" dur="300" fill="hold"/>
                                        <p:tgtEl>
                                          <p:spTgt spid="31"/>
                                        </p:tgtEl>
                                        <p:attrNameLst>
                                          <p:attrName>ppt_w</p:attrName>
                                        </p:attrNameLst>
                                      </p:cBhvr>
                                      <p:tavLst>
                                        <p:tav tm="0">
                                          <p:val>
                                            <p:fltVal val="0"/>
                                          </p:val>
                                        </p:tav>
                                        <p:tav tm="100000">
                                          <p:val>
                                            <p:strVal val="#ppt_w"/>
                                          </p:val>
                                        </p:tav>
                                      </p:tavLst>
                                    </p:anim>
                                    <p:anim calcmode="lin" valueType="num">
                                      <p:cBhvr>
                                        <p:cTn id="88" dur="300" fill="hold"/>
                                        <p:tgtEl>
                                          <p:spTgt spid="31"/>
                                        </p:tgtEl>
                                        <p:attrNameLst>
                                          <p:attrName>ppt_h</p:attrName>
                                        </p:attrNameLst>
                                      </p:cBhvr>
                                      <p:tavLst>
                                        <p:tav tm="0">
                                          <p:val>
                                            <p:fltVal val="0"/>
                                          </p:val>
                                        </p:tav>
                                        <p:tav tm="100000">
                                          <p:val>
                                            <p:strVal val="#ppt_h"/>
                                          </p:val>
                                        </p:tav>
                                      </p:tavLst>
                                    </p:anim>
                                    <p:animEffect transition="in" filter="fade">
                                      <p:cBhvr>
                                        <p:cTn id="89" dur="300"/>
                                        <p:tgtEl>
                                          <p:spTgt spid="31"/>
                                        </p:tgtEl>
                                      </p:cBhvr>
                                    </p:animEffect>
                                  </p:childTnLst>
                                </p:cTn>
                              </p:par>
                              <p:par>
                                <p:cTn id="90" presetID="6" presetClass="emph" presetSubtype="0" autoRev="1" fill="hold" grpId="1" nodeType="withEffect">
                                  <p:stCondLst>
                                    <p:cond delay="900"/>
                                  </p:stCondLst>
                                  <p:childTnLst>
                                    <p:animScale>
                                      <p:cBhvr>
                                        <p:cTn id="91" dur="150" fill="hold"/>
                                        <p:tgtEl>
                                          <p:spTgt spid="31"/>
                                        </p:tgtEl>
                                      </p:cBhvr>
                                      <p:by x="110000" y="110000"/>
                                    </p:animScale>
                                  </p:childTnLst>
                                </p:cTn>
                              </p:par>
                              <p:par>
                                <p:cTn id="92" presetID="53" presetClass="entr" presetSubtype="16" fill="hold" grpId="0" nodeType="withEffect">
                                  <p:stCondLst>
                                    <p:cond delay="200"/>
                                  </p:stCondLst>
                                  <p:childTnLst>
                                    <p:set>
                                      <p:cBhvr>
                                        <p:cTn id="93" dur="1" fill="hold">
                                          <p:stCondLst>
                                            <p:cond delay="0"/>
                                          </p:stCondLst>
                                        </p:cTn>
                                        <p:tgtEl>
                                          <p:spTgt spid="45"/>
                                        </p:tgtEl>
                                        <p:attrNameLst>
                                          <p:attrName>style.visibility</p:attrName>
                                        </p:attrNameLst>
                                      </p:cBhvr>
                                      <p:to>
                                        <p:strVal val="visible"/>
                                      </p:to>
                                    </p:set>
                                    <p:anim calcmode="lin" valueType="num">
                                      <p:cBhvr>
                                        <p:cTn id="94" dur="300" fill="hold"/>
                                        <p:tgtEl>
                                          <p:spTgt spid="45"/>
                                        </p:tgtEl>
                                        <p:attrNameLst>
                                          <p:attrName>ppt_w</p:attrName>
                                        </p:attrNameLst>
                                      </p:cBhvr>
                                      <p:tavLst>
                                        <p:tav tm="0">
                                          <p:val>
                                            <p:fltVal val="0"/>
                                          </p:val>
                                        </p:tav>
                                        <p:tav tm="100000">
                                          <p:val>
                                            <p:strVal val="#ppt_w"/>
                                          </p:val>
                                        </p:tav>
                                      </p:tavLst>
                                    </p:anim>
                                    <p:anim calcmode="lin" valueType="num">
                                      <p:cBhvr>
                                        <p:cTn id="95" dur="300" fill="hold"/>
                                        <p:tgtEl>
                                          <p:spTgt spid="45"/>
                                        </p:tgtEl>
                                        <p:attrNameLst>
                                          <p:attrName>ppt_h</p:attrName>
                                        </p:attrNameLst>
                                      </p:cBhvr>
                                      <p:tavLst>
                                        <p:tav tm="0">
                                          <p:val>
                                            <p:fltVal val="0"/>
                                          </p:val>
                                        </p:tav>
                                        <p:tav tm="100000">
                                          <p:val>
                                            <p:strVal val="#ppt_h"/>
                                          </p:val>
                                        </p:tav>
                                      </p:tavLst>
                                    </p:anim>
                                    <p:animEffect transition="in" filter="fade">
                                      <p:cBhvr>
                                        <p:cTn id="96" dur="300"/>
                                        <p:tgtEl>
                                          <p:spTgt spid="45"/>
                                        </p:tgtEl>
                                      </p:cBhvr>
                                    </p:animEffect>
                                  </p:childTnLst>
                                </p:cTn>
                              </p:par>
                              <p:par>
                                <p:cTn id="97" presetID="6" presetClass="emph" presetSubtype="0" autoRev="1" fill="hold" grpId="1" nodeType="withEffect">
                                  <p:stCondLst>
                                    <p:cond delay="500"/>
                                  </p:stCondLst>
                                  <p:childTnLst>
                                    <p:animScale>
                                      <p:cBhvr>
                                        <p:cTn id="98" dur="150" fill="hold"/>
                                        <p:tgtEl>
                                          <p:spTgt spid="45"/>
                                        </p:tgtEl>
                                      </p:cBhvr>
                                      <p:by x="110000" y="110000"/>
                                    </p:animScale>
                                  </p:childTnLst>
                                </p:cTn>
                              </p:par>
                              <p:par>
                                <p:cTn id="99" presetID="53" presetClass="entr" presetSubtype="16"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p:cTn id="101" dur="300" fill="hold"/>
                                        <p:tgtEl>
                                          <p:spTgt spid="25"/>
                                        </p:tgtEl>
                                        <p:attrNameLst>
                                          <p:attrName>ppt_w</p:attrName>
                                        </p:attrNameLst>
                                      </p:cBhvr>
                                      <p:tavLst>
                                        <p:tav tm="0">
                                          <p:val>
                                            <p:fltVal val="0"/>
                                          </p:val>
                                        </p:tav>
                                        <p:tav tm="100000">
                                          <p:val>
                                            <p:strVal val="#ppt_w"/>
                                          </p:val>
                                        </p:tav>
                                      </p:tavLst>
                                    </p:anim>
                                    <p:anim calcmode="lin" valueType="num">
                                      <p:cBhvr>
                                        <p:cTn id="102" dur="300" fill="hold"/>
                                        <p:tgtEl>
                                          <p:spTgt spid="25"/>
                                        </p:tgtEl>
                                        <p:attrNameLst>
                                          <p:attrName>ppt_h</p:attrName>
                                        </p:attrNameLst>
                                      </p:cBhvr>
                                      <p:tavLst>
                                        <p:tav tm="0">
                                          <p:val>
                                            <p:fltVal val="0"/>
                                          </p:val>
                                        </p:tav>
                                        <p:tav tm="100000">
                                          <p:val>
                                            <p:strVal val="#ppt_h"/>
                                          </p:val>
                                        </p:tav>
                                      </p:tavLst>
                                    </p:anim>
                                    <p:animEffect transition="in" filter="fade">
                                      <p:cBhvr>
                                        <p:cTn id="103" dur="300"/>
                                        <p:tgtEl>
                                          <p:spTgt spid="25"/>
                                        </p:tgtEl>
                                      </p:cBhvr>
                                    </p:animEffect>
                                  </p:childTnLst>
                                </p:cTn>
                              </p:par>
                              <p:par>
                                <p:cTn id="104" presetID="6" presetClass="emph" presetSubtype="0" autoRev="1" fill="hold" grpId="1" nodeType="withEffect">
                                  <p:stCondLst>
                                    <p:cond delay="300"/>
                                  </p:stCondLst>
                                  <p:childTnLst>
                                    <p:animScale>
                                      <p:cBhvr>
                                        <p:cTn id="105" dur="150" fill="hold"/>
                                        <p:tgtEl>
                                          <p:spTgt spid="25"/>
                                        </p:tgtEl>
                                      </p:cBhvr>
                                      <p:by x="110000" y="110000"/>
                                    </p:animScale>
                                  </p:childTnLst>
                                </p:cTn>
                              </p:par>
                              <p:par>
                                <p:cTn id="106" presetID="53" presetClass="entr" presetSubtype="16" fill="hold" grpId="0" nodeType="withEffect">
                                  <p:stCondLst>
                                    <p:cond delay="40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300" fill="hold"/>
                                        <p:tgtEl>
                                          <p:spTgt spid="42"/>
                                        </p:tgtEl>
                                        <p:attrNameLst>
                                          <p:attrName>ppt_w</p:attrName>
                                        </p:attrNameLst>
                                      </p:cBhvr>
                                      <p:tavLst>
                                        <p:tav tm="0">
                                          <p:val>
                                            <p:fltVal val="0"/>
                                          </p:val>
                                        </p:tav>
                                        <p:tav tm="100000">
                                          <p:val>
                                            <p:strVal val="#ppt_w"/>
                                          </p:val>
                                        </p:tav>
                                      </p:tavLst>
                                    </p:anim>
                                    <p:anim calcmode="lin" valueType="num">
                                      <p:cBhvr>
                                        <p:cTn id="109" dur="300" fill="hold"/>
                                        <p:tgtEl>
                                          <p:spTgt spid="42"/>
                                        </p:tgtEl>
                                        <p:attrNameLst>
                                          <p:attrName>ppt_h</p:attrName>
                                        </p:attrNameLst>
                                      </p:cBhvr>
                                      <p:tavLst>
                                        <p:tav tm="0">
                                          <p:val>
                                            <p:fltVal val="0"/>
                                          </p:val>
                                        </p:tav>
                                        <p:tav tm="100000">
                                          <p:val>
                                            <p:strVal val="#ppt_h"/>
                                          </p:val>
                                        </p:tav>
                                      </p:tavLst>
                                    </p:anim>
                                    <p:animEffect transition="in" filter="fade">
                                      <p:cBhvr>
                                        <p:cTn id="110" dur="300"/>
                                        <p:tgtEl>
                                          <p:spTgt spid="42"/>
                                        </p:tgtEl>
                                      </p:cBhvr>
                                    </p:animEffect>
                                  </p:childTnLst>
                                </p:cTn>
                              </p:par>
                              <p:par>
                                <p:cTn id="111" presetID="6" presetClass="emph" presetSubtype="0" autoRev="1" fill="hold" grpId="1" nodeType="withEffect">
                                  <p:stCondLst>
                                    <p:cond delay="700"/>
                                  </p:stCondLst>
                                  <p:childTnLst>
                                    <p:animScale>
                                      <p:cBhvr>
                                        <p:cTn id="112" dur="150" fill="hold"/>
                                        <p:tgtEl>
                                          <p:spTgt spid="42"/>
                                        </p:tgtEl>
                                      </p:cBhvr>
                                      <p:by x="110000" y="110000"/>
                                    </p:animScale>
                                  </p:childTnLst>
                                </p:cTn>
                              </p:par>
                              <p:par>
                                <p:cTn id="113" presetID="53" presetClass="entr" presetSubtype="16" fill="hold" grpId="0" nodeType="withEffect">
                                  <p:stCondLst>
                                    <p:cond delay="10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300" fill="hold"/>
                                        <p:tgtEl>
                                          <p:spTgt spid="43"/>
                                        </p:tgtEl>
                                        <p:attrNameLst>
                                          <p:attrName>ppt_w</p:attrName>
                                        </p:attrNameLst>
                                      </p:cBhvr>
                                      <p:tavLst>
                                        <p:tav tm="0">
                                          <p:val>
                                            <p:fltVal val="0"/>
                                          </p:val>
                                        </p:tav>
                                        <p:tav tm="100000">
                                          <p:val>
                                            <p:strVal val="#ppt_w"/>
                                          </p:val>
                                        </p:tav>
                                      </p:tavLst>
                                    </p:anim>
                                    <p:anim calcmode="lin" valueType="num">
                                      <p:cBhvr>
                                        <p:cTn id="116" dur="300" fill="hold"/>
                                        <p:tgtEl>
                                          <p:spTgt spid="43"/>
                                        </p:tgtEl>
                                        <p:attrNameLst>
                                          <p:attrName>ppt_h</p:attrName>
                                        </p:attrNameLst>
                                      </p:cBhvr>
                                      <p:tavLst>
                                        <p:tav tm="0">
                                          <p:val>
                                            <p:fltVal val="0"/>
                                          </p:val>
                                        </p:tav>
                                        <p:tav tm="100000">
                                          <p:val>
                                            <p:strVal val="#ppt_h"/>
                                          </p:val>
                                        </p:tav>
                                      </p:tavLst>
                                    </p:anim>
                                    <p:animEffect transition="in" filter="fade">
                                      <p:cBhvr>
                                        <p:cTn id="117" dur="300"/>
                                        <p:tgtEl>
                                          <p:spTgt spid="43"/>
                                        </p:tgtEl>
                                      </p:cBhvr>
                                    </p:animEffect>
                                  </p:childTnLst>
                                </p:cTn>
                              </p:par>
                              <p:par>
                                <p:cTn id="118" presetID="6" presetClass="emph" presetSubtype="0" autoRev="1" fill="hold" grpId="1" nodeType="withEffect">
                                  <p:stCondLst>
                                    <p:cond delay="400"/>
                                  </p:stCondLst>
                                  <p:childTnLst>
                                    <p:animScale>
                                      <p:cBhvr>
                                        <p:cTn id="119" dur="150" fill="hold"/>
                                        <p:tgtEl>
                                          <p:spTgt spid="43"/>
                                        </p:tgtEl>
                                      </p:cBhvr>
                                      <p:by x="110000" y="110000"/>
                                    </p:animScale>
                                  </p:childTnLst>
                                </p:cTn>
                              </p:par>
                              <p:par>
                                <p:cTn id="120" presetID="53" presetClass="entr" presetSubtype="16" fill="hold" grpId="0" nodeType="withEffect">
                                  <p:stCondLst>
                                    <p:cond delay="300"/>
                                  </p:stCondLst>
                                  <p:childTnLst>
                                    <p:set>
                                      <p:cBhvr>
                                        <p:cTn id="121" dur="1" fill="hold">
                                          <p:stCondLst>
                                            <p:cond delay="0"/>
                                          </p:stCondLst>
                                        </p:cTn>
                                        <p:tgtEl>
                                          <p:spTgt spid="33"/>
                                        </p:tgtEl>
                                        <p:attrNameLst>
                                          <p:attrName>style.visibility</p:attrName>
                                        </p:attrNameLst>
                                      </p:cBhvr>
                                      <p:to>
                                        <p:strVal val="visible"/>
                                      </p:to>
                                    </p:set>
                                    <p:anim calcmode="lin" valueType="num">
                                      <p:cBhvr>
                                        <p:cTn id="122" dur="300" fill="hold"/>
                                        <p:tgtEl>
                                          <p:spTgt spid="33"/>
                                        </p:tgtEl>
                                        <p:attrNameLst>
                                          <p:attrName>ppt_w</p:attrName>
                                        </p:attrNameLst>
                                      </p:cBhvr>
                                      <p:tavLst>
                                        <p:tav tm="0">
                                          <p:val>
                                            <p:fltVal val="0"/>
                                          </p:val>
                                        </p:tav>
                                        <p:tav tm="100000">
                                          <p:val>
                                            <p:strVal val="#ppt_w"/>
                                          </p:val>
                                        </p:tav>
                                      </p:tavLst>
                                    </p:anim>
                                    <p:anim calcmode="lin" valueType="num">
                                      <p:cBhvr>
                                        <p:cTn id="123" dur="300" fill="hold"/>
                                        <p:tgtEl>
                                          <p:spTgt spid="33"/>
                                        </p:tgtEl>
                                        <p:attrNameLst>
                                          <p:attrName>ppt_h</p:attrName>
                                        </p:attrNameLst>
                                      </p:cBhvr>
                                      <p:tavLst>
                                        <p:tav tm="0">
                                          <p:val>
                                            <p:fltVal val="0"/>
                                          </p:val>
                                        </p:tav>
                                        <p:tav tm="100000">
                                          <p:val>
                                            <p:strVal val="#ppt_h"/>
                                          </p:val>
                                        </p:tav>
                                      </p:tavLst>
                                    </p:anim>
                                    <p:animEffect transition="in" filter="fade">
                                      <p:cBhvr>
                                        <p:cTn id="124" dur="300"/>
                                        <p:tgtEl>
                                          <p:spTgt spid="33"/>
                                        </p:tgtEl>
                                      </p:cBhvr>
                                    </p:animEffect>
                                  </p:childTnLst>
                                </p:cTn>
                              </p:par>
                              <p:par>
                                <p:cTn id="125" presetID="6" presetClass="emph" presetSubtype="0" autoRev="1" fill="hold" grpId="1" nodeType="withEffect">
                                  <p:stCondLst>
                                    <p:cond delay="600"/>
                                  </p:stCondLst>
                                  <p:childTnLst>
                                    <p:animScale>
                                      <p:cBhvr>
                                        <p:cTn id="126" dur="150" fill="hold"/>
                                        <p:tgtEl>
                                          <p:spTgt spid="33"/>
                                        </p:tgtEl>
                                      </p:cBhvr>
                                      <p:by x="110000" y="110000"/>
                                    </p:animScale>
                                  </p:childTnLst>
                                </p:cTn>
                              </p:par>
                              <p:par>
                                <p:cTn id="127" presetID="53" presetClass="entr" presetSubtype="16"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 calcmode="lin" valueType="num">
                                      <p:cBhvr>
                                        <p:cTn id="129" dur="300" fill="hold"/>
                                        <p:tgtEl>
                                          <p:spTgt spid="44"/>
                                        </p:tgtEl>
                                        <p:attrNameLst>
                                          <p:attrName>ppt_w</p:attrName>
                                        </p:attrNameLst>
                                      </p:cBhvr>
                                      <p:tavLst>
                                        <p:tav tm="0">
                                          <p:val>
                                            <p:fltVal val="0"/>
                                          </p:val>
                                        </p:tav>
                                        <p:tav tm="100000">
                                          <p:val>
                                            <p:strVal val="#ppt_w"/>
                                          </p:val>
                                        </p:tav>
                                      </p:tavLst>
                                    </p:anim>
                                    <p:anim calcmode="lin" valueType="num">
                                      <p:cBhvr>
                                        <p:cTn id="130" dur="300" fill="hold"/>
                                        <p:tgtEl>
                                          <p:spTgt spid="44"/>
                                        </p:tgtEl>
                                        <p:attrNameLst>
                                          <p:attrName>ppt_h</p:attrName>
                                        </p:attrNameLst>
                                      </p:cBhvr>
                                      <p:tavLst>
                                        <p:tav tm="0">
                                          <p:val>
                                            <p:fltVal val="0"/>
                                          </p:val>
                                        </p:tav>
                                        <p:tav tm="100000">
                                          <p:val>
                                            <p:strVal val="#ppt_h"/>
                                          </p:val>
                                        </p:tav>
                                      </p:tavLst>
                                    </p:anim>
                                    <p:animEffect transition="in" filter="fade">
                                      <p:cBhvr>
                                        <p:cTn id="131" dur="300"/>
                                        <p:tgtEl>
                                          <p:spTgt spid="44"/>
                                        </p:tgtEl>
                                      </p:cBhvr>
                                    </p:animEffect>
                                  </p:childTnLst>
                                </p:cTn>
                              </p:par>
                              <p:par>
                                <p:cTn id="132" presetID="6" presetClass="emph" presetSubtype="0" autoRev="1" fill="hold" grpId="1" nodeType="withEffect">
                                  <p:stCondLst>
                                    <p:cond delay="300"/>
                                  </p:stCondLst>
                                  <p:childTnLst>
                                    <p:animScale>
                                      <p:cBhvr>
                                        <p:cTn id="133" dur="150" fill="hold"/>
                                        <p:tgtEl>
                                          <p:spTgt spid="44"/>
                                        </p:tgtEl>
                                      </p:cBhvr>
                                      <p:by x="110000" y="110000"/>
                                    </p:animScale>
                                  </p:childTnLst>
                                </p:cTn>
                              </p:par>
                              <p:par>
                                <p:cTn id="134" presetID="53" presetClass="entr" presetSubtype="16" fill="hold" grpId="0" nodeType="withEffect">
                                  <p:stCondLst>
                                    <p:cond delay="200"/>
                                  </p:stCondLst>
                                  <p:childTnLst>
                                    <p:set>
                                      <p:cBhvr>
                                        <p:cTn id="135" dur="1" fill="hold">
                                          <p:stCondLst>
                                            <p:cond delay="0"/>
                                          </p:stCondLst>
                                        </p:cTn>
                                        <p:tgtEl>
                                          <p:spTgt spid="34"/>
                                        </p:tgtEl>
                                        <p:attrNameLst>
                                          <p:attrName>style.visibility</p:attrName>
                                        </p:attrNameLst>
                                      </p:cBhvr>
                                      <p:to>
                                        <p:strVal val="visible"/>
                                      </p:to>
                                    </p:set>
                                    <p:anim calcmode="lin" valueType="num">
                                      <p:cBhvr>
                                        <p:cTn id="136" dur="300" fill="hold"/>
                                        <p:tgtEl>
                                          <p:spTgt spid="34"/>
                                        </p:tgtEl>
                                        <p:attrNameLst>
                                          <p:attrName>ppt_w</p:attrName>
                                        </p:attrNameLst>
                                      </p:cBhvr>
                                      <p:tavLst>
                                        <p:tav tm="0">
                                          <p:val>
                                            <p:fltVal val="0"/>
                                          </p:val>
                                        </p:tav>
                                        <p:tav tm="100000">
                                          <p:val>
                                            <p:strVal val="#ppt_w"/>
                                          </p:val>
                                        </p:tav>
                                      </p:tavLst>
                                    </p:anim>
                                    <p:anim calcmode="lin" valueType="num">
                                      <p:cBhvr>
                                        <p:cTn id="137" dur="300" fill="hold"/>
                                        <p:tgtEl>
                                          <p:spTgt spid="34"/>
                                        </p:tgtEl>
                                        <p:attrNameLst>
                                          <p:attrName>ppt_h</p:attrName>
                                        </p:attrNameLst>
                                      </p:cBhvr>
                                      <p:tavLst>
                                        <p:tav tm="0">
                                          <p:val>
                                            <p:fltVal val="0"/>
                                          </p:val>
                                        </p:tav>
                                        <p:tav tm="100000">
                                          <p:val>
                                            <p:strVal val="#ppt_h"/>
                                          </p:val>
                                        </p:tav>
                                      </p:tavLst>
                                    </p:anim>
                                    <p:animEffect transition="in" filter="fade">
                                      <p:cBhvr>
                                        <p:cTn id="138" dur="300"/>
                                        <p:tgtEl>
                                          <p:spTgt spid="34"/>
                                        </p:tgtEl>
                                      </p:cBhvr>
                                    </p:animEffect>
                                  </p:childTnLst>
                                </p:cTn>
                              </p:par>
                              <p:par>
                                <p:cTn id="139" presetID="6" presetClass="emph" presetSubtype="0" autoRev="1" fill="hold" grpId="1" nodeType="withEffect">
                                  <p:stCondLst>
                                    <p:cond delay="500"/>
                                  </p:stCondLst>
                                  <p:childTnLst>
                                    <p:animScale>
                                      <p:cBhvr>
                                        <p:cTn id="140" dur="150" fill="hold"/>
                                        <p:tgtEl>
                                          <p:spTgt spid="34"/>
                                        </p:tgtEl>
                                      </p:cBhvr>
                                      <p:by x="110000" y="110000"/>
                                    </p:animScale>
                                  </p:childTnLst>
                                </p:cTn>
                              </p:par>
                              <p:par>
                                <p:cTn id="141" presetID="53" presetClass="entr" presetSubtype="16" fill="hold" grpId="0" nodeType="withEffect">
                                  <p:stCondLst>
                                    <p:cond delay="600"/>
                                  </p:stCondLst>
                                  <p:childTnLst>
                                    <p:set>
                                      <p:cBhvr>
                                        <p:cTn id="142" dur="1" fill="hold">
                                          <p:stCondLst>
                                            <p:cond delay="0"/>
                                          </p:stCondLst>
                                        </p:cTn>
                                        <p:tgtEl>
                                          <p:spTgt spid="35"/>
                                        </p:tgtEl>
                                        <p:attrNameLst>
                                          <p:attrName>style.visibility</p:attrName>
                                        </p:attrNameLst>
                                      </p:cBhvr>
                                      <p:to>
                                        <p:strVal val="visible"/>
                                      </p:to>
                                    </p:set>
                                    <p:anim calcmode="lin" valueType="num">
                                      <p:cBhvr>
                                        <p:cTn id="143" dur="300" fill="hold"/>
                                        <p:tgtEl>
                                          <p:spTgt spid="35"/>
                                        </p:tgtEl>
                                        <p:attrNameLst>
                                          <p:attrName>ppt_w</p:attrName>
                                        </p:attrNameLst>
                                      </p:cBhvr>
                                      <p:tavLst>
                                        <p:tav tm="0">
                                          <p:val>
                                            <p:fltVal val="0"/>
                                          </p:val>
                                        </p:tav>
                                        <p:tav tm="100000">
                                          <p:val>
                                            <p:strVal val="#ppt_w"/>
                                          </p:val>
                                        </p:tav>
                                      </p:tavLst>
                                    </p:anim>
                                    <p:anim calcmode="lin" valueType="num">
                                      <p:cBhvr>
                                        <p:cTn id="144" dur="300" fill="hold"/>
                                        <p:tgtEl>
                                          <p:spTgt spid="35"/>
                                        </p:tgtEl>
                                        <p:attrNameLst>
                                          <p:attrName>ppt_h</p:attrName>
                                        </p:attrNameLst>
                                      </p:cBhvr>
                                      <p:tavLst>
                                        <p:tav tm="0">
                                          <p:val>
                                            <p:fltVal val="0"/>
                                          </p:val>
                                        </p:tav>
                                        <p:tav tm="100000">
                                          <p:val>
                                            <p:strVal val="#ppt_h"/>
                                          </p:val>
                                        </p:tav>
                                      </p:tavLst>
                                    </p:anim>
                                    <p:animEffect transition="in" filter="fade">
                                      <p:cBhvr>
                                        <p:cTn id="145" dur="300"/>
                                        <p:tgtEl>
                                          <p:spTgt spid="35"/>
                                        </p:tgtEl>
                                      </p:cBhvr>
                                    </p:animEffect>
                                  </p:childTnLst>
                                </p:cTn>
                              </p:par>
                              <p:par>
                                <p:cTn id="146" presetID="6" presetClass="emph" presetSubtype="0" autoRev="1" fill="hold" grpId="1" nodeType="withEffect">
                                  <p:stCondLst>
                                    <p:cond delay="900"/>
                                  </p:stCondLst>
                                  <p:childTnLst>
                                    <p:animScale>
                                      <p:cBhvr>
                                        <p:cTn id="147" dur="150" fill="hold"/>
                                        <p:tgtEl>
                                          <p:spTgt spid="35"/>
                                        </p:tgtEl>
                                      </p:cBhvr>
                                      <p:by x="110000" y="110000"/>
                                    </p:animScale>
                                  </p:childTnLst>
                                </p:cTn>
                              </p:par>
                              <p:par>
                                <p:cTn id="148" presetID="53" presetClass="entr" presetSubtype="16" fill="hold" grpId="0" nodeType="withEffect">
                                  <p:stCondLst>
                                    <p:cond delay="100"/>
                                  </p:stCondLst>
                                  <p:childTnLst>
                                    <p:set>
                                      <p:cBhvr>
                                        <p:cTn id="149" dur="1" fill="hold">
                                          <p:stCondLst>
                                            <p:cond delay="0"/>
                                          </p:stCondLst>
                                        </p:cTn>
                                        <p:tgtEl>
                                          <p:spTgt spid="40"/>
                                        </p:tgtEl>
                                        <p:attrNameLst>
                                          <p:attrName>style.visibility</p:attrName>
                                        </p:attrNameLst>
                                      </p:cBhvr>
                                      <p:to>
                                        <p:strVal val="visible"/>
                                      </p:to>
                                    </p:set>
                                    <p:anim calcmode="lin" valueType="num">
                                      <p:cBhvr>
                                        <p:cTn id="150" dur="300" fill="hold"/>
                                        <p:tgtEl>
                                          <p:spTgt spid="40"/>
                                        </p:tgtEl>
                                        <p:attrNameLst>
                                          <p:attrName>ppt_w</p:attrName>
                                        </p:attrNameLst>
                                      </p:cBhvr>
                                      <p:tavLst>
                                        <p:tav tm="0">
                                          <p:val>
                                            <p:fltVal val="0"/>
                                          </p:val>
                                        </p:tav>
                                        <p:tav tm="100000">
                                          <p:val>
                                            <p:strVal val="#ppt_w"/>
                                          </p:val>
                                        </p:tav>
                                      </p:tavLst>
                                    </p:anim>
                                    <p:anim calcmode="lin" valueType="num">
                                      <p:cBhvr>
                                        <p:cTn id="151" dur="300" fill="hold"/>
                                        <p:tgtEl>
                                          <p:spTgt spid="40"/>
                                        </p:tgtEl>
                                        <p:attrNameLst>
                                          <p:attrName>ppt_h</p:attrName>
                                        </p:attrNameLst>
                                      </p:cBhvr>
                                      <p:tavLst>
                                        <p:tav tm="0">
                                          <p:val>
                                            <p:fltVal val="0"/>
                                          </p:val>
                                        </p:tav>
                                        <p:tav tm="100000">
                                          <p:val>
                                            <p:strVal val="#ppt_h"/>
                                          </p:val>
                                        </p:tav>
                                      </p:tavLst>
                                    </p:anim>
                                    <p:animEffect transition="in" filter="fade">
                                      <p:cBhvr>
                                        <p:cTn id="152" dur="300"/>
                                        <p:tgtEl>
                                          <p:spTgt spid="40"/>
                                        </p:tgtEl>
                                      </p:cBhvr>
                                    </p:animEffect>
                                  </p:childTnLst>
                                </p:cTn>
                              </p:par>
                              <p:par>
                                <p:cTn id="153" presetID="6" presetClass="emph" presetSubtype="0" autoRev="1" fill="hold" grpId="1" nodeType="withEffect">
                                  <p:stCondLst>
                                    <p:cond delay="400"/>
                                  </p:stCondLst>
                                  <p:childTnLst>
                                    <p:animScale>
                                      <p:cBhvr>
                                        <p:cTn id="154" dur="150" fill="hold"/>
                                        <p:tgtEl>
                                          <p:spTgt spid="40"/>
                                        </p:tgtEl>
                                      </p:cBhvr>
                                      <p:by x="110000" y="110000"/>
                                    </p:animScale>
                                  </p:childTnLst>
                                </p:cTn>
                              </p:par>
                              <p:par>
                                <p:cTn id="155" presetID="53" presetClass="entr" presetSubtype="16"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p:cTn id="157" dur="300" fill="hold"/>
                                        <p:tgtEl>
                                          <p:spTgt spid="36"/>
                                        </p:tgtEl>
                                        <p:attrNameLst>
                                          <p:attrName>ppt_w</p:attrName>
                                        </p:attrNameLst>
                                      </p:cBhvr>
                                      <p:tavLst>
                                        <p:tav tm="0">
                                          <p:val>
                                            <p:fltVal val="0"/>
                                          </p:val>
                                        </p:tav>
                                        <p:tav tm="100000">
                                          <p:val>
                                            <p:strVal val="#ppt_w"/>
                                          </p:val>
                                        </p:tav>
                                      </p:tavLst>
                                    </p:anim>
                                    <p:anim calcmode="lin" valueType="num">
                                      <p:cBhvr>
                                        <p:cTn id="158" dur="300" fill="hold"/>
                                        <p:tgtEl>
                                          <p:spTgt spid="36"/>
                                        </p:tgtEl>
                                        <p:attrNameLst>
                                          <p:attrName>ppt_h</p:attrName>
                                        </p:attrNameLst>
                                      </p:cBhvr>
                                      <p:tavLst>
                                        <p:tav tm="0">
                                          <p:val>
                                            <p:fltVal val="0"/>
                                          </p:val>
                                        </p:tav>
                                        <p:tav tm="100000">
                                          <p:val>
                                            <p:strVal val="#ppt_h"/>
                                          </p:val>
                                        </p:tav>
                                      </p:tavLst>
                                    </p:anim>
                                    <p:animEffect transition="in" filter="fade">
                                      <p:cBhvr>
                                        <p:cTn id="159" dur="300"/>
                                        <p:tgtEl>
                                          <p:spTgt spid="36"/>
                                        </p:tgtEl>
                                      </p:cBhvr>
                                    </p:animEffect>
                                  </p:childTnLst>
                                </p:cTn>
                              </p:par>
                              <p:par>
                                <p:cTn id="160" presetID="6" presetClass="emph" presetSubtype="0" autoRev="1" fill="hold" grpId="1" nodeType="withEffect">
                                  <p:stCondLst>
                                    <p:cond delay="300"/>
                                  </p:stCondLst>
                                  <p:childTnLst>
                                    <p:animScale>
                                      <p:cBhvr>
                                        <p:cTn id="161" dur="150" fill="hold"/>
                                        <p:tgtEl>
                                          <p:spTgt spid="36"/>
                                        </p:tgtEl>
                                      </p:cBhvr>
                                      <p:by x="110000" y="110000"/>
                                    </p:animScale>
                                  </p:childTnLst>
                                </p:cTn>
                              </p:par>
                              <p:par>
                                <p:cTn id="162" presetID="53" presetClass="entr" presetSubtype="16" fill="hold" grpId="0" nodeType="withEffect">
                                  <p:stCondLst>
                                    <p:cond delay="500"/>
                                  </p:stCondLst>
                                  <p:childTnLst>
                                    <p:set>
                                      <p:cBhvr>
                                        <p:cTn id="163" dur="1" fill="hold">
                                          <p:stCondLst>
                                            <p:cond delay="0"/>
                                          </p:stCondLst>
                                        </p:cTn>
                                        <p:tgtEl>
                                          <p:spTgt spid="38"/>
                                        </p:tgtEl>
                                        <p:attrNameLst>
                                          <p:attrName>style.visibility</p:attrName>
                                        </p:attrNameLst>
                                      </p:cBhvr>
                                      <p:to>
                                        <p:strVal val="visible"/>
                                      </p:to>
                                    </p:set>
                                    <p:anim calcmode="lin" valueType="num">
                                      <p:cBhvr>
                                        <p:cTn id="164" dur="300" fill="hold"/>
                                        <p:tgtEl>
                                          <p:spTgt spid="38"/>
                                        </p:tgtEl>
                                        <p:attrNameLst>
                                          <p:attrName>ppt_w</p:attrName>
                                        </p:attrNameLst>
                                      </p:cBhvr>
                                      <p:tavLst>
                                        <p:tav tm="0">
                                          <p:val>
                                            <p:fltVal val="0"/>
                                          </p:val>
                                        </p:tav>
                                        <p:tav tm="100000">
                                          <p:val>
                                            <p:strVal val="#ppt_w"/>
                                          </p:val>
                                        </p:tav>
                                      </p:tavLst>
                                    </p:anim>
                                    <p:anim calcmode="lin" valueType="num">
                                      <p:cBhvr>
                                        <p:cTn id="165" dur="300" fill="hold"/>
                                        <p:tgtEl>
                                          <p:spTgt spid="38"/>
                                        </p:tgtEl>
                                        <p:attrNameLst>
                                          <p:attrName>ppt_h</p:attrName>
                                        </p:attrNameLst>
                                      </p:cBhvr>
                                      <p:tavLst>
                                        <p:tav tm="0">
                                          <p:val>
                                            <p:fltVal val="0"/>
                                          </p:val>
                                        </p:tav>
                                        <p:tav tm="100000">
                                          <p:val>
                                            <p:strVal val="#ppt_h"/>
                                          </p:val>
                                        </p:tav>
                                      </p:tavLst>
                                    </p:anim>
                                    <p:animEffect transition="in" filter="fade">
                                      <p:cBhvr>
                                        <p:cTn id="166" dur="300"/>
                                        <p:tgtEl>
                                          <p:spTgt spid="38"/>
                                        </p:tgtEl>
                                      </p:cBhvr>
                                    </p:animEffect>
                                  </p:childTnLst>
                                </p:cTn>
                              </p:par>
                              <p:par>
                                <p:cTn id="167" presetID="6" presetClass="emph" presetSubtype="0" autoRev="1" fill="hold" grpId="1" nodeType="withEffect">
                                  <p:stCondLst>
                                    <p:cond delay="800"/>
                                  </p:stCondLst>
                                  <p:childTnLst>
                                    <p:animScale>
                                      <p:cBhvr>
                                        <p:cTn id="168" dur="150" fill="hold"/>
                                        <p:tgtEl>
                                          <p:spTgt spid="38"/>
                                        </p:tgtEl>
                                      </p:cBhvr>
                                      <p:by x="110000" y="110000"/>
                                    </p:animScale>
                                  </p:childTnLst>
                                </p:cTn>
                              </p:par>
                              <p:par>
                                <p:cTn id="169" presetID="53" presetClass="entr" presetSubtype="16" fill="hold" grpId="0" nodeType="withEffect">
                                  <p:stCondLst>
                                    <p:cond delay="300"/>
                                  </p:stCondLst>
                                  <p:childTnLst>
                                    <p:set>
                                      <p:cBhvr>
                                        <p:cTn id="170" dur="1" fill="hold">
                                          <p:stCondLst>
                                            <p:cond delay="0"/>
                                          </p:stCondLst>
                                        </p:cTn>
                                        <p:tgtEl>
                                          <p:spTgt spid="39"/>
                                        </p:tgtEl>
                                        <p:attrNameLst>
                                          <p:attrName>style.visibility</p:attrName>
                                        </p:attrNameLst>
                                      </p:cBhvr>
                                      <p:to>
                                        <p:strVal val="visible"/>
                                      </p:to>
                                    </p:set>
                                    <p:anim calcmode="lin" valueType="num">
                                      <p:cBhvr>
                                        <p:cTn id="171" dur="300" fill="hold"/>
                                        <p:tgtEl>
                                          <p:spTgt spid="39"/>
                                        </p:tgtEl>
                                        <p:attrNameLst>
                                          <p:attrName>ppt_w</p:attrName>
                                        </p:attrNameLst>
                                      </p:cBhvr>
                                      <p:tavLst>
                                        <p:tav tm="0">
                                          <p:val>
                                            <p:fltVal val="0"/>
                                          </p:val>
                                        </p:tav>
                                        <p:tav tm="100000">
                                          <p:val>
                                            <p:strVal val="#ppt_w"/>
                                          </p:val>
                                        </p:tav>
                                      </p:tavLst>
                                    </p:anim>
                                    <p:anim calcmode="lin" valueType="num">
                                      <p:cBhvr>
                                        <p:cTn id="172" dur="300" fill="hold"/>
                                        <p:tgtEl>
                                          <p:spTgt spid="39"/>
                                        </p:tgtEl>
                                        <p:attrNameLst>
                                          <p:attrName>ppt_h</p:attrName>
                                        </p:attrNameLst>
                                      </p:cBhvr>
                                      <p:tavLst>
                                        <p:tav tm="0">
                                          <p:val>
                                            <p:fltVal val="0"/>
                                          </p:val>
                                        </p:tav>
                                        <p:tav tm="100000">
                                          <p:val>
                                            <p:strVal val="#ppt_h"/>
                                          </p:val>
                                        </p:tav>
                                      </p:tavLst>
                                    </p:anim>
                                    <p:animEffect transition="in" filter="fade">
                                      <p:cBhvr>
                                        <p:cTn id="173" dur="300"/>
                                        <p:tgtEl>
                                          <p:spTgt spid="39"/>
                                        </p:tgtEl>
                                      </p:cBhvr>
                                    </p:animEffect>
                                  </p:childTnLst>
                                </p:cTn>
                              </p:par>
                              <p:par>
                                <p:cTn id="174" presetID="6" presetClass="emph" presetSubtype="0" autoRev="1" fill="hold" grpId="1" nodeType="withEffect">
                                  <p:stCondLst>
                                    <p:cond delay="600"/>
                                  </p:stCondLst>
                                  <p:childTnLst>
                                    <p:animScale>
                                      <p:cBhvr>
                                        <p:cTn id="175" dur="150" fill="hold"/>
                                        <p:tgtEl>
                                          <p:spTgt spid="39"/>
                                        </p:tgtEl>
                                      </p:cBhvr>
                                      <p:by x="110000" y="110000"/>
                                    </p:animScale>
                                  </p:childTnLst>
                                </p:cTn>
                              </p:par>
                              <p:par>
                                <p:cTn id="176" presetID="53" presetClass="entr" presetSubtype="16" fill="hold" grpId="0" nodeType="withEffect">
                                  <p:stCondLst>
                                    <p:cond delay="0"/>
                                  </p:stCondLst>
                                  <p:childTnLst>
                                    <p:set>
                                      <p:cBhvr>
                                        <p:cTn id="177" dur="1" fill="hold">
                                          <p:stCondLst>
                                            <p:cond delay="0"/>
                                          </p:stCondLst>
                                        </p:cTn>
                                        <p:tgtEl>
                                          <p:spTgt spid="37"/>
                                        </p:tgtEl>
                                        <p:attrNameLst>
                                          <p:attrName>style.visibility</p:attrName>
                                        </p:attrNameLst>
                                      </p:cBhvr>
                                      <p:to>
                                        <p:strVal val="visible"/>
                                      </p:to>
                                    </p:set>
                                    <p:anim calcmode="lin" valueType="num">
                                      <p:cBhvr>
                                        <p:cTn id="178" dur="300" fill="hold"/>
                                        <p:tgtEl>
                                          <p:spTgt spid="37"/>
                                        </p:tgtEl>
                                        <p:attrNameLst>
                                          <p:attrName>ppt_w</p:attrName>
                                        </p:attrNameLst>
                                      </p:cBhvr>
                                      <p:tavLst>
                                        <p:tav tm="0">
                                          <p:val>
                                            <p:fltVal val="0"/>
                                          </p:val>
                                        </p:tav>
                                        <p:tav tm="100000">
                                          <p:val>
                                            <p:strVal val="#ppt_w"/>
                                          </p:val>
                                        </p:tav>
                                      </p:tavLst>
                                    </p:anim>
                                    <p:anim calcmode="lin" valueType="num">
                                      <p:cBhvr>
                                        <p:cTn id="179" dur="300" fill="hold"/>
                                        <p:tgtEl>
                                          <p:spTgt spid="37"/>
                                        </p:tgtEl>
                                        <p:attrNameLst>
                                          <p:attrName>ppt_h</p:attrName>
                                        </p:attrNameLst>
                                      </p:cBhvr>
                                      <p:tavLst>
                                        <p:tav tm="0">
                                          <p:val>
                                            <p:fltVal val="0"/>
                                          </p:val>
                                        </p:tav>
                                        <p:tav tm="100000">
                                          <p:val>
                                            <p:strVal val="#ppt_h"/>
                                          </p:val>
                                        </p:tav>
                                      </p:tavLst>
                                    </p:anim>
                                    <p:animEffect transition="in" filter="fade">
                                      <p:cBhvr>
                                        <p:cTn id="180" dur="300"/>
                                        <p:tgtEl>
                                          <p:spTgt spid="37"/>
                                        </p:tgtEl>
                                      </p:cBhvr>
                                    </p:animEffect>
                                  </p:childTnLst>
                                </p:cTn>
                              </p:par>
                              <p:par>
                                <p:cTn id="181" presetID="6" presetClass="emph" presetSubtype="0" autoRev="1" fill="hold" grpId="1" nodeType="withEffect">
                                  <p:stCondLst>
                                    <p:cond delay="300"/>
                                  </p:stCondLst>
                                  <p:childTnLst>
                                    <p:animScale>
                                      <p:cBhvr>
                                        <p:cTn id="182" dur="150" fill="hold"/>
                                        <p:tgtEl>
                                          <p:spTgt spid="37"/>
                                        </p:tgtEl>
                                      </p:cBhvr>
                                      <p:by x="110000" y="110000"/>
                                    </p:animScale>
                                  </p:childTnLst>
                                </p:cTn>
                              </p:par>
                              <p:par>
                                <p:cTn id="183" presetID="53" presetClass="entr" presetSubtype="16" fill="hold" grpId="0" nodeType="withEffect">
                                  <p:stCondLst>
                                    <p:cond delay="800"/>
                                  </p:stCondLst>
                                  <p:childTnLst>
                                    <p:set>
                                      <p:cBhvr>
                                        <p:cTn id="184" dur="1" fill="hold">
                                          <p:stCondLst>
                                            <p:cond delay="0"/>
                                          </p:stCondLst>
                                        </p:cTn>
                                        <p:tgtEl>
                                          <p:spTgt spid="32"/>
                                        </p:tgtEl>
                                        <p:attrNameLst>
                                          <p:attrName>style.visibility</p:attrName>
                                        </p:attrNameLst>
                                      </p:cBhvr>
                                      <p:to>
                                        <p:strVal val="visible"/>
                                      </p:to>
                                    </p:set>
                                    <p:anim calcmode="lin" valueType="num">
                                      <p:cBhvr>
                                        <p:cTn id="185" dur="300" fill="hold"/>
                                        <p:tgtEl>
                                          <p:spTgt spid="32"/>
                                        </p:tgtEl>
                                        <p:attrNameLst>
                                          <p:attrName>ppt_w</p:attrName>
                                        </p:attrNameLst>
                                      </p:cBhvr>
                                      <p:tavLst>
                                        <p:tav tm="0">
                                          <p:val>
                                            <p:fltVal val="0"/>
                                          </p:val>
                                        </p:tav>
                                        <p:tav tm="100000">
                                          <p:val>
                                            <p:strVal val="#ppt_w"/>
                                          </p:val>
                                        </p:tav>
                                      </p:tavLst>
                                    </p:anim>
                                    <p:anim calcmode="lin" valueType="num">
                                      <p:cBhvr>
                                        <p:cTn id="186" dur="300" fill="hold"/>
                                        <p:tgtEl>
                                          <p:spTgt spid="32"/>
                                        </p:tgtEl>
                                        <p:attrNameLst>
                                          <p:attrName>ppt_h</p:attrName>
                                        </p:attrNameLst>
                                      </p:cBhvr>
                                      <p:tavLst>
                                        <p:tav tm="0">
                                          <p:val>
                                            <p:fltVal val="0"/>
                                          </p:val>
                                        </p:tav>
                                        <p:tav tm="100000">
                                          <p:val>
                                            <p:strVal val="#ppt_h"/>
                                          </p:val>
                                        </p:tav>
                                      </p:tavLst>
                                    </p:anim>
                                    <p:animEffect transition="in" filter="fade">
                                      <p:cBhvr>
                                        <p:cTn id="187" dur="300"/>
                                        <p:tgtEl>
                                          <p:spTgt spid="32"/>
                                        </p:tgtEl>
                                      </p:cBhvr>
                                    </p:animEffect>
                                  </p:childTnLst>
                                </p:cTn>
                              </p:par>
                              <p:par>
                                <p:cTn id="188" presetID="6" presetClass="emph" presetSubtype="0" autoRev="1" fill="hold" grpId="1" nodeType="withEffect">
                                  <p:stCondLst>
                                    <p:cond delay="1100"/>
                                  </p:stCondLst>
                                  <p:childTnLst>
                                    <p:animScale>
                                      <p:cBhvr>
                                        <p:cTn id="189" dur="150" fill="hold"/>
                                        <p:tgtEl>
                                          <p:spTgt spid="3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5472114"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7148514"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9"/>
          <p:cNvSpPr>
            <a:spLocks noChangeArrowheads="1"/>
          </p:cNvSpPr>
          <p:nvPr/>
        </p:nvSpPr>
        <p:spPr bwMode="auto">
          <a:xfrm>
            <a:off x="4967288"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 name="Oval 10"/>
          <p:cNvSpPr>
            <a:spLocks noChangeArrowheads="1"/>
          </p:cNvSpPr>
          <p:nvPr/>
        </p:nvSpPr>
        <p:spPr bwMode="auto">
          <a:xfrm>
            <a:off x="6383339"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11" name="Oval 11"/>
          <p:cNvSpPr>
            <a:spLocks noChangeArrowheads="1"/>
          </p:cNvSpPr>
          <p:nvPr/>
        </p:nvSpPr>
        <p:spPr bwMode="auto">
          <a:xfrm>
            <a:off x="7386639"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2"/>
          <p:cNvSpPr>
            <a:spLocks noChangeArrowheads="1"/>
          </p:cNvSpPr>
          <p:nvPr/>
        </p:nvSpPr>
        <p:spPr bwMode="auto">
          <a:xfrm>
            <a:off x="7904164"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3" name="Oval 13"/>
          <p:cNvSpPr>
            <a:spLocks noChangeArrowheads="1"/>
          </p:cNvSpPr>
          <p:nvPr/>
        </p:nvSpPr>
        <p:spPr bwMode="auto">
          <a:xfrm>
            <a:off x="7107239"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4"/>
          <p:cNvSpPr>
            <a:spLocks noChangeArrowheads="1"/>
          </p:cNvSpPr>
          <p:nvPr/>
        </p:nvSpPr>
        <p:spPr bwMode="auto">
          <a:xfrm>
            <a:off x="8567739"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5" name="Oval 15"/>
          <p:cNvSpPr>
            <a:spLocks noChangeArrowheads="1"/>
          </p:cNvSpPr>
          <p:nvPr/>
        </p:nvSpPr>
        <p:spPr bwMode="auto">
          <a:xfrm>
            <a:off x="8958264"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7770814"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6992939"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8"/>
          <p:cNvSpPr>
            <a:spLocks noChangeArrowheads="1"/>
          </p:cNvSpPr>
          <p:nvPr/>
        </p:nvSpPr>
        <p:spPr bwMode="auto">
          <a:xfrm>
            <a:off x="8278814"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p:nvSpPr>
        <p:spPr bwMode="auto">
          <a:xfrm>
            <a:off x="7523164"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20" name="Oval 20"/>
          <p:cNvSpPr>
            <a:spLocks noChangeArrowheads="1"/>
          </p:cNvSpPr>
          <p:nvPr/>
        </p:nvSpPr>
        <p:spPr bwMode="auto">
          <a:xfrm>
            <a:off x="7240589"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1" name="Oval 21"/>
          <p:cNvSpPr>
            <a:spLocks noChangeArrowheads="1"/>
          </p:cNvSpPr>
          <p:nvPr/>
        </p:nvSpPr>
        <p:spPr bwMode="auto">
          <a:xfrm>
            <a:off x="6437314"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2"/>
          <p:cNvSpPr>
            <a:spLocks noChangeArrowheads="1"/>
          </p:cNvSpPr>
          <p:nvPr/>
        </p:nvSpPr>
        <p:spPr bwMode="auto">
          <a:xfrm>
            <a:off x="5967414"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3" name="Oval 23"/>
          <p:cNvSpPr>
            <a:spLocks noChangeArrowheads="1"/>
          </p:cNvSpPr>
          <p:nvPr/>
        </p:nvSpPr>
        <p:spPr bwMode="auto">
          <a:xfrm>
            <a:off x="5634039"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5" name="Oval 25"/>
          <p:cNvSpPr>
            <a:spLocks noChangeArrowheads="1"/>
          </p:cNvSpPr>
          <p:nvPr/>
        </p:nvSpPr>
        <p:spPr bwMode="auto">
          <a:xfrm>
            <a:off x="6653214"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6" name="Oval 26"/>
          <p:cNvSpPr>
            <a:spLocks noChangeArrowheads="1"/>
          </p:cNvSpPr>
          <p:nvPr/>
        </p:nvSpPr>
        <p:spPr bwMode="auto">
          <a:xfrm>
            <a:off x="6646864"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7" name="Oval 27"/>
          <p:cNvSpPr>
            <a:spLocks noChangeArrowheads="1"/>
          </p:cNvSpPr>
          <p:nvPr/>
        </p:nvSpPr>
        <p:spPr bwMode="auto">
          <a:xfrm>
            <a:off x="6621464"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8" name="Oval 28"/>
          <p:cNvSpPr>
            <a:spLocks noChangeArrowheads="1"/>
          </p:cNvSpPr>
          <p:nvPr/>
        </p:nvSpPr>
        <p:spPr bwMode="auto">
          <a:xfrm>
            <a:off x="6392864"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9"/>
          <p:cNvSpPr>
            <a:spLocks noChangeArrowheads="1"/>
          </p:cNvSpPr>
          <p:nvPr/>
        </p:nvSpPr>
        <p:spPr bwMode="auto">
          <a:xfrm>
            <a:off x="6589714"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0" name="Oval 30"/>
          <p:cNvSpPr>
            <a:spLocks noChangeArrowheads="1"/>
          </p:cNvSpPr>
          <p:nvPr/>
        </p:nvSpPr>
        <p:spPr bwMode="auto">
          <a:xfrm>
            <a:off x="6586539"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1" name="Oval 31"/>
          <p:cNvSpPr>
            <a:spLocks noChangeArrowheads="1"/>
          </p:cNvSpPr>
          <p:nvPr/>
        </p:nvSpPr>
        <p:spPr bwMode="auto">
          <a:xfrm>
            <a:off x="6513514"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1024" name="Oval 32"/>
          <p:cNvSpPr>
            <a:spLocks noChangeArrowheads="1"/>
          </p:cNvSpPr>
          <p:nvPr/>
        </p:nvSpPr>
        <p:spPr bwMode="auto">
          <a:xfrm>
            <a:off x="6408739"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5" name="Oval 33"/>
          <p:cNvSpPr>
            <a:spLocks noChangeArrowheads="1"/>
          </p:cNvSpPr>
          <p:nvPr/>
        </p:nvSpPr>
        <p:spPr bwMode="auto">
          <a:xfrm>
            <a:off x="6478589"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27" name="Oval 34"/>
          <p:cNvSpPr>
            <a:spLocks noChangeArrowheads="1"/>
          </p:cNvSpPr>
          <p:nvPr/>
        </p:nvSpPr>
        <p:spPr bwMode="auto">
          <a:xfrm>
            <a:off x="6754814"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8" name="Oval 35"/>
          <p:cNvSpPr>
            <a:spLocks noChangeArrowheads="1"/>
          </p:cNvSpPr>
          <p:nvPr/>
        </p:nvSpPr>
        <p:spPr bwMode="auto">
          <a:xfrm>
            <a:off x="6269039"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1029" name="Oval 36"/>
          <p:cNvSpPr>
            <a:spLocks noChangeArrowheads="1"/>
          </p:cNvSpPr>
          <p:nvPr/>
        </p:nvSpPr>
        <p:spPr bwMode="auto">
          <a:xfrm>
            <a:off x="6002339"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1030" name="Oval 37"/>
          <p:cNvSpPr>
            <a:spLocks noChangeArrowheads="1"/>
          </p:cNvSpPr>
          <p:nvPr/>
        </p:nvSpPr>
        <p:spPr bwMode="auto">
          <a:xfrm>
            <a:off x="5586414"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112" name="TextBox 111"/>
          <p:cNvSpPr txBox="1"/>
          <p:nvPr/>
        </p:nvSpPr>
        <p:spPr>
          <a:xfrm>
            <a:off x="454863" y="2095004"/>
            <a:ext cx="4758680" cy="645160"/>
          </a:xfrm>
          <a:prstGeom prst="rect">
            <a:avLst/>
          </a:prstGeom>
          <a:noFill/>
        </p:spPr>
        <p:txBody>
          <a:bodyPr wrap="square" rtlCol="0">
            <a:spAutoFit/>
          </a:bodyPr>
          <a:lstStyle/>
          <a:p>
            <a:pPr algn="ctr"/>
            <a:r>
              <a:rPr lang="en-US" altLang="zh-CN" sz="3600" b="1" dirty="0" smtClean="0">
                <a:solidFill>
                  <a:schemeClr val="tx1">
                    <a:lumMod val="50000"/>
                    <a:lumOff val="50000"/>
                  </a:schemeClr>
                </a:solidFill>
                <a:latin typeface="Microsoft YaHei" panose="020B0503020204020204" pitchFamily="34" charset="-122"/>
                <a:ea typeface="Microsoft YaHei" panose="020B0503020204020204" pitchFamily="34" charset="-122"/>
              </a:rPr>
              <a:t>THANK  </a:t>
            </a:r>
            <a:r>
              <a:rPr lang="en-US" altLang="zh-CN" sz="3600" dirty="0" smtClean="0">
                <a:solidFill>
                  <a:srgbClr val="EA5514"/>
                </a:solidFill>
                <a:latin typeface="Microsoft YaHei" panose="020B0503020204020204" pitchFamily="34" charset="-122"/>
                <a:ea typeface="Microsoft YaHei" panose="020B0503020204020204" pitchFamily="34" charset="-122"/>
              </a:rPr>
              <a:t>YOU!</a:t>
            </a:r>
            <a:endParaRPr lang="en-US" altLang="zh-CN" sz="3600" dirty="0" smtClean="0">
              <a:solidFill>
                <a:srgbClr val="EA5514"/>
              </a:solidFill>
              <a:latin typeface="Microsoft YaHei" panose="020B0503020204020204" pitchFamily="34" charset="-122"/>
              <a:ea typeface="Microsoft YaHei" panose="020B0503020204020204" pitchFamily="34" charset="-122"/>
            </a:endParaRPr>
          </a:p>
        </p:txBody>
      </p:sp>
      <p:sp>
        <p:nvSpPr>
          <p:cNvPr id="113" name="圆角矩形 112"/>
          <p:cNvSpPr/>
          <p:nvPr/>
        </p:nvSpPr>
        <p:spPr>
          <a:xfrm>
            <a:off x="567967" y="2815084"/>
            <a:ext cx="4573568" cy="202560"/>
          </a:xfrm>
          <a:prstGeom prst="roundRect">
            <a:avLst>
              <a:gd name="adj" fmla="val 50000"/>
            </a:avLst>
          </a:prstGeom>
          <a:no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000" dirty="0" smtClean="0">
                <a:solidFill>
                  <a:srgbClr val="EA5514"/>
                </a:solidFill>
                <a:latin typeface="Microsoft YaHei" panose="020B0503020204020204" pitchFamily="34" charset="-122"/>
                <a:ea typeface="Microsoft YaHei" panose="020B0503020204020204" pitchFamily="34" charset="-122"/>
              </a:rPr>
              <a:t>THANK YOU FOR WATCHING</a:t>
            </a:r>
            <a:endParaRPr lang="zh-CN" altLang="en-US" sz="1000" dirty="0">
              <a:solidFill>
                <a:srgbClr val="EA5514"/>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41" presetClass="entr" presetSubtype="0" fill="hold" grpId="0" nodeType="withEffect">
                                  <p:stCondLst>
                                    <p:cond delay="1000"/>
                                  </p:stCondLst>
                                  <p:iterate type="lt">
                                    <p:tmPct val="10000"/>
                                  </p:iterate>
                                  <p:childTnLst>
                                    <p:set>
                                      <p:cBhvr>
                                        <p:cTn id="216" dur="1" fill="hold">
                                          <p:stCondLst>
                                            <p:cond delay="0"/>
                                          </p:stCondLst>
                                        </p:cTn>
                                        <p:tgtEl>
                                          <p:spTgt spid="112"/>
                                        </p:tgtEl>
                                        <p:attrNameLst>
                                          <p:attrName>style.visibility</p:attrName>
                                        </p:attrNameLst>
                                      </p:cBhvr>
                                      <p:to>
                                        <p:strVal val="visible"/>
                                      </p:to>
                                    </p:set>
                                    <p:anim calcmode="lin" valueType="num">
                                      <p:cBhvr>
                                        <p:cTn id="217"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218" dur="500" fill="hold"/>
                                        <p:tgtEl>
                                          <p:spTgt spid="112"/>
                                        </p:tgtEl>
                                        <p:attrNameLst>
                                          <p:attrName>ppt_y</p:attrName>
                                        </p:attrNameLst>
                                      </p:cBhvr>
                                      <p:tavLst>
                                        <p:tav tm="0">
                                          <p:val>
                                            <p:strVal val="#ppt_y"/>
                                          </p:val>
                                        </p:tav>
                                        <p:tav tm="100000">
                                          <p:val>
                                            <p:strVal val="#ppt_y"/>
                                          </p:val>
                                        </p:tav>
                                      </p:tavLst>
                                    </p:anim>
                                    <p:anim calcmode="lin" valueType="num">
                                      <p:cBhvr>
                                        <p:cTn id="219"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220"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221" dur="500" tmFilter="0,0; .5, 1; 1, 1"/>
                                        <p:tgtEl>
                                          <p:spTgt spid="112"/>
                                        </p:tgtEl>
                                      </p:cBhvr>
                                    </p:animEffect>
                                  </p:childTnLst>
                                </p:cTn>
                              </p:par>
                              <p:par>
                                <p:cTn id="222" presetID="53" presetClass="entr" presetSubtype="16" fill="hold" grpId="0" nodeType="withEffect">
                                  <p:stCondLst>
                                    <p:cond delay="1200"/>
                                  </p:stCondLst>
                                  <p:childTnLst>
                                    <p:set>
                                      <p:cBhvr>
                                        <p:cTn id="223" dur="1" fill="hold">
                                          <p:stCondLst>
                                            <p:cond delay="0"/>
                                          </p:stCondLst>
                                        </p:cTn>
                                        <p:tgtEl>
                                          <p:spTgt spid="113"/>
                                        </p:tgtEl>
                                        <p:attrNameLst>
                                          <p:attrName>style.visibility</p:attrName>
                                        </p:attrNameLst>
                                      </p:cBhvr>
                                      <p:to>
                                        <p:strVal val="visible"/>
                                      </p:to>
                                    </p:set>
                                    <p:anim calcmode="lin" valueType="num">
                                      <p:cBhvr>
                                        <p:cTn id="224" dur="300" fill="hold"/>
                                        <p:tgtEl>
                                          <p:spTgt spid="113"/>
                                        </p:tgtEl>
                                        <p:attrNameLst>
                                          <p:attrName>ppt_w</p:attrName>
                                        </p:attrNameLst>
                                      </p:cBhvr>
                                      <p:tavLst>
                                        <p:tav tm="0">
                                          <p:val>
                                            <p:fltVal val="0"/>
                                          </p:val>
                                        </p:tav>
                                        <p:tav tm="100000">
                                          <p:val>
                                            <p:strVal val="#ppt_w"/>
                                          </p:val>
                                        </p:tav>
                                      </p:tavLst>
                                    </p:anim>
                                    <p:anim calcmode="lin" valueType="num">
                                      <p:cBhvr>
                                        <p:cTn id="225" dur="300" fill="hold"/>
                                        <p:tgtEl>
                                          <p:spTgt spid="113"/>
                                        </p:tgtEl>
                                        <p:attrNameLst>
                                          <p:attrName>ppt_h</p:attrName>
                                        </p:attrNameLst>
                                      </p:cBhvr>
                                      <p:tavLst>
                                        <p:tav tm="0">
                                          <p:val>
                                            <p:fltVal val="0"/>
                                          </p:val>
                                        </p:tav>
                                        <p:tav tm="100000">
                                          <p:val>
                                            <p:strVal val="#ppt_h"/>
                                          </p:val>
                                        </p:tav>
                                      </p:tavLst>
                                    </p:anim>
                                    <p:animEffect transition="in" filter="fade">
                                      <p:cBhvr>
                                        <p:cTn id="226" dur="3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12" grpId="0"/>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875977"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800423"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35248"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1038548"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12"/>
          <p:cNvSpPr>
            <a:spLocks noChangeArrowheads="1"/>
          </p:cNvSpPr>
          <p:nvPr/>
        </p:nvSpPr>
        <p:spPr bwMode="auto">
          <a:xfrm>
            <a:off x="1556073"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759148"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219648"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2" name="Oval 15"/>
          <p:cNvSpPr>
            <a:spLocks noChangeArrowheads="1"/>
          </p:cNvSpPr>
          <p:nvPr/>
        </p:nvSpPr>
        <p:spPr bwMode="auto">
          <a:xfrm>
            <a:off x="2610173"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3" name="Oval 16"/>
          <p:cNvSpPr>
            <a:spLocks noChangeArrowheads="1"/>
          </p:cNvSpPr>
          <p:nvPr/>
        </p:nvSpPr>
        <p:spPr bwMode="auto">
          <a:xfrm>
            <a:off x="1422723"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644848"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1930723"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1175073"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892498"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89223"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380677"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5123"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8773"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273373"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44773"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91419" y="5009198"/>
            <a:ext cx="231447" cy="231447"/>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38448"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165423"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60648"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130498"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406723"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79052"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345752"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761677"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4644390" y="236220"/>
            <a:ext cx="2506345" cy="47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no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IN" altLang="en-US" sz="2000" b="1" i="0" u="none" strike="noStrike" cap="none" normalizeH="0" baseline="0" dirty="0" smtClean="0">
                <a:ln>
                  <a:noFill/>
                </a:ln>
                <a:solidFill>
                  <a:schemeClr val="accent6"/>
                </a:solidFill>
                <a:effectLst/>
                <a:latin typeface="Microsoft YaHei" panose="020B0503020204020204" pitchFamily="34" charset="-122"/>
                <a:ea typeface="Microsoft YaHei" panose="020B0503020204020204" pitchFamily="34" charset="-122"/>
              </a:rPr>
              <a:t>CONTENTS</a:t>
            </a:r>
            <a:endParaRPr kumimoji="0" lang="en-IN" altLang="en-US" sz="2000" b="1" i="0" u="none" strike="noStrike" cap="none" normalizeH="0" baseline="0" dirty="0" smtClean="0">
              <a:ln>
                <a:noFill/>
              </a:ln>
              <a:solidFill>
                <a:schemeClr val="accent6"/>
              </a:solidFill>
              <a:effectLst/>
              <a:latin typeface="Microsoft YaHei" panose="020B0503020204020204" pitchFamily="34" charset="-122"/>
              <a:ea typeface="Microsoft YaHei" panose="020B0503020204020204" pitchFamily="34" charset="-122"/>
            </a:endParaRPr>
          </a:p>
        </p:txBody>
      </p:sp>
      <p:sp>
        <p:nvSpPr>
          <p:cNvPr id="36" name="Oval 14"/>
          <p:cNvSpPr>
            <a:spLocks noChangeArrowheads="1"/>
          </p:cNvSpPr>
          <p:nvPr/>
        </p:nvSpPr>
        <p:spPr bwMode="auto">
          <a:xfrm>
            <a:off x="4455542" y="832857"/>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40" name="Rectangle 39"/>
          <p:cNvSpPr>
            <a:spLocks noChangeArrowheads="1"/>
          </p:cNvSpPr>
          <p:nvPr/>
        </p:nvSpPr>
        <p:spPr bwMode="auto">
          <a:xfrm>
            <a:off x="4455541" y="920877"/>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FCFBF7"/>
                </a:solidFill>
                <a:latin typeface="Impact" panose="020B0806030902050204" pitchFamily="34" charset="0"/>
                <a:ea typeface="Microsoft YaHei" panose="020B0503020204020204" pitchFamily="34" charset="-122"/>
              </a:rPr>
              <a:t>01</a:t>
            </a:r>
            <a:endParaRPr lang="en-US" altLang="zh-CN" sz="2400" dirty="0" smtClean="0">
              <a:solidFill>
                <a:srgbClr val="FCFBF7"/>
              </a:solidFill>
              <a:latin typeface="Impact" panose="020B0806030902050204" pitchFamily="34" charset="0"/>
              <a:ea typeface="Microsoft YaHei" panose="020B0503020204020204" pitchFamily="34" charset="-122"/>
            </a:endParaRPr>
          </a:p>
        </p:txBody>
      </p:sp>
      <p:sp>
        <p:nvSpPr>
          <p:cNvPr id="41" name="Rectangle 39"/>
          <p:cNvSpPr>
            <a:spLocks noChangeArrowheads="1"/>
          </p:cNvSpPr>
          <p:nvPr/>
        </p:nvSpPr>
        <p:spPr bwMode="auto">
          <a:xfrm>
            <a:off x="5220072" y="986728"/>
            <a:ext cx="252028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rPr>
              <a:t>Introduction</a:t>
            </a:r>
            <a:endPar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2" name="Oval 14"/>
          <p:cNvSpPr>
            <a:spLocks noChangeArrowheads="1"/>
          </p:cNvSpPr>
          <p:nvPr/>
        </p:nvSpPr>
        <p:spPr bwMode="auto">
          <a:xfrm>
            <a:off x="4455542" y="1563050"/>
            <a:ext cx="520573" cy="520573"/>
          </a:xfrm>
          <a:prstGeom prst="ellipse">
            <a:avLst/>
          </a:prstGeom>
          <a:noFill/>
          <a:ln>
            <a:solidFill>
              <a:srgbClr val="EA5514"/>
            </a:solidFill>
          </a:ln>
        </p:spPr>
        <p:txBody>
          <a:bodyPr vert="horz" wrap="square" lIns="91440" tIns="45720" rIns="91440" bIns="45720" numCol="1" anchor="t" anchorCtr="0" compatLnSpc="1"/>
          <a:lstStyle/>
          <a:p>
            <a:endParaRPr lang="zh-CN" altLang="en-US"/>
          </a:p>
        </p:txBody>
      </p:sp>
      <p:sp>
        <p:nvSpPr>
          <p:cNvPr id="43" name="Rectangle 39"/>
          <p:cNvSpPr>
            <a:spLocks noChangeArrowheads="1"/>
          </p:cNvSpPr>
          <p:nvPr/>
        </p:nvSpPr>
        <p:spPr bwMode="auto">
          <a:xfrm>
            <a:off x="4455541" y="1634560"/>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EA5514"/>
                </a:solidFill>
                <a:latin typeface="Impact" panose="020B0806030902050204" pitchFamily="34" charset="0"/>
                <a:ea typeface="Microsoft YaHei" panose="020B0503020204020204" pitchFamily="34" charset="-122"/>
              </a:rPr>
              <a:t>02</a:t>
            </a:r>
            <a:endParaRPr lang="en-US" altLang="zh-CN" sz="2400" dirty="0" smtClean="0">
              <a:solidFill>
                <a:srgbClr val="EA5514"/>
              </a:solidFill>
              <a:latin typeface="Impact" panose="020B0806030902050204" pitchFamily="34" charset="0"/>
              <a:ea typeface="Microsoft YaHei" panose="020B0503020204020204" pitchFamily="34" charset="-122"/>
            </a:endParaRPr>
          </a:p>
        </p:txBody>
      </p:sp>
      <p:sp>
        <p:nvSpPr>
          <p:cNvPr id="44" name="Rectangle 39"/>
          <p:cNvSpPr>
            <a:spLocks noChangeArrowheads="1"/>
          </p:cNvSpPr>
          <p:nvPr/>
        </p:nvSpPr>
        <p:spPr bwMode="auto">
          <a:xfrm>
            <a:off x="5147945" y="1656715"/>
            <a:ext cx="2751455"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rPr>
              <a:t> Features and Benefits</a:t>
            </a:r>
            <a:endPar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5" name="Oval 14"/>
          <p:cNvSpPr>
            <a:spLocks noChangeArrowheads="1"/>
          </p:cNvSpPr>
          <p:nvPr/>
        </p:nvSpPr>
        <p:spPr bwMode="auto">
          <a:xfrm>
            <a:off x="4455542" y="2283130"/>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46" name="Rectangle 39"/>
          <p:cNvSpPr>
            <a:spLocks noChangeArrowheads="1"/>
          </p:cNvSpPr>
          <p:nvPr/>
        </p:nvSpPr>
        <p:spPr bwMode="auto">
          <a:xfrm>
            <a:off x="4455541" y="2354640"/>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FCFBF7"/>
                </a:solidFill>
                <a:latin typeface="Impact" panose="020B0806030902050204" pitchFamily="34" charset="0"/>
                <a:ea typeface="Microsoft YaHei" panose="020B0503020204020204" pitchFamily="34" charset="-122"/>
              </a:rPr>
              <a:t>03</a:t>
            </a:r>
            <a:endParaRPr lang="en-US" altLang="zh-CN" sz="2400" dirty="0" smtClean="0">
              <a:solidFill>
                <a:srgbClr val="FCFBF7"/>
              </a:solidFill>
              <a:latin typeface="Impact" panose="020B0806030902050204" pitchFamily="34" charset="0"/>
              <a:ea typeface="Microsoft YaHei" panose="020B0503020204020204" pitchFamily="34" charset="-122"/>
            </a:endParaRPr>
          </a:p>
        </p:txBody>
      </p:sp>
      <p:sp>
        <p:nvSpPr>
          <p:cNvPr id="47" name="Rectangle 39"/>
          <p:cNvSpPr>
            <a:spLocks noChangeArrowheads="1"/>
          </p:cNvSpPr>
          <p:nvPr/>
        </p:nvSpPr>
        <p:spPr bwMode="auto">
          <a:xfrm>
            <a:off x="5220335" y="2390140"/>
            <a:ext cx="3786505"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rPr>
              <a:t>What does Portfolio contains</a:t>
            </a:r>
            <a:endPar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8" name="Oval 14"/>
          <p:cNvSpPr>
            <a:spLocks noChangeArrowheads="1"/>
          </p:cNvSpPr>
          <p:nvPr/>
        </p:nvSpPr>
        <p:spPr bwMode="auto">
          <a:xfrm>
            <a:off x="4455542" y="2993685"/>
            <a:ext cx="520573" cy="520573"/>
          </a:xfrm>
          <a:prstGeom prst="ellipse">
            <a:avLst/>
          </a:prstGeom>
          <a:noFill/>
          <a:ln>
            <a:solidFill>
              <a:srgbClr val="EA5514"/>
            </a:solidFill>
          </a:ln>
        </p:spPr>
        <p:txBody>
          <a:bodyPr vert="horz" wrap="square" lIns="91440" tIns="45720" rIns="91440" bIns="45720" numCol="1" anchor="t" anchorCtr="0" compatLnSpc="1"/>
          <a:lstStyle/>
          <a:p>
            <a:endParaRPr lang="zh-CN" altLang="en-US"/>
          </a:p>
        </p:txBody>
      </p:sp>
      <p:sp>
        <p:nvSpPr>
          <p:cNvPr id="49" name="Rectangle 39"/>
          <p:cNvSpPr>
            <a:spLocks noChangeArrowheads="1"/>
          </p:cNvSpPr>
          <p:nvPr/>
        </p:nvSpPr>
        <p:spPr bwMode="auto">
          <a:xfrm>
            <a:off x="4454906" y="3074720"/>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EA5514"/>
                </a:solidFill>
                <a:latin typeface="Impact" panose="020B0806030902050204" pitchFamily="34" charset="0"/>
                <a:ea typeface="Microsoft YaHei" panose="020B0503020204020204" pitchFamily="34" charset="-122"/>
              </a:rPr>
              <a:t>04</a:t>
            </a:r>
            <a:endParaRPr lang="en-US" altLang="zh-CN" sz="2400" dirty="0" smtClean="0">
              <a:solidFill>
                <a:srgbClr val="EA5514"/>
              </a:solidFill>
              <a:latin typeface="Impact" panose="020B0806030902050204" pitchFamily="34" charset="0"/>
              <a:ea typeface="Microsoft YaHei" panose="020B0503020204020204" pitchFamily="34" charset="-122"/>
            </a:endParaRPr>
          </a:p>
        </p:txBody>
      </p:sp>
      <p:sp>
        <p:nvSpPr>
          <p:cNvPr id="50" name="Rectangle 39"/>
          <p:cNvSpPr>
            <a:spLocks noChangeArrowheads="1"/>
          </p:cNvSpPr>
          <p:nvPr/>
        </p:nvSpPr>
        <p:spPr bwMode="auto">
          <a:xfrm>
            <a:off x="5220072" y="3136761"/>
            <a:ext cx="252028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rPr>
              <a:t>How it is helpful</a:t>
            </a:r>
            <a:endPar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4" name="Oval 14"/>
          <p:cNvSpPr>
            <a:spLocks noChangeArrowheads="1"/>
          </p:cNvSpPr>
          <p:nvPr/>
        </p:nvSpPr>
        <p:spPr bwMode="auto">
          <a:xfrm>
            <a:off x="4455542" y="3733450"/>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55" name="Rectangle 39"/>
          <p:cNvSpPr>
            <a:spLocks noChangeArrowheads="1"/>
          </p:cNvSpPr>
          <p:nvPr/>
        </p:nvSpPr>
        <p:spPr bwMode="auto">
          <a:xfrm>
            <a:off x="4427601" y="3801785"/>
            <a:ext cx="520574"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IN" altLang="en-US" sz="2400" dirty="0" smtClean="0">
                <a:solidFill>
                  <a:srgbClr val="FCFBF7"/>
                </a:solidFill>
                <a:latin typeface="Impact" panose="020B0806030902050204" pitchFamily="34" charset="0"/>
                <a:ea typeface="Microsoft YaHei" panose="020B0503020204020204" pitchFamily="34" charset="-122"/>
              </a:rPr>
              <a:t> </a:t>
            </a:r>
            <a:r>
              <a:rPr lang="en-US" altLang="zh-CN" sz="2400" dirty="0" smtClean="0">
                <a:solidFill>
                  <a:srgbClr val="FCFBF7"/>
                </a:solidFill>
                <a:latin typeface="Impact" panose="020B0806030902050204" pitchFamily="34" charset="0"/>
                <a:ea typeface="Microsoft YaHei" panose="020B0503020204020204" pitchFamily="34" charset="-122"/>
              </a:rPr>
              <a:t>05</a:t>
            </a:r>
            <a:endParaRPr lang="en-US" altLang="zh-CN" sz="2400" dirty="0" smtClean="0">
              <a:solidFill>
                <a:srgbClr val="FCFBF7"/>
              </a:solidFill>
              <a:latin typeface="Impact" panose="020B0806030902050204" pitchFamily="34" charset="0"/>
              <a:ea typeface="Microsoft YaHei" panose="020B0503020204020204" pitchFamily="34" charset="-122"/>
            </a:endParaRPr>
          </a:p>
        </p:txBody>
      </p:sp>
      <p:sp>
        <p:nvSpPr>
          <p:cNvPr id="56" name="Rectangle 39"/>
          <p:cNvSpPr>
            <a:spLocks noChangeArrowheads="1"/>
          </p:cNvSpPr>
          <p:nvPr/>
        </p:nvSpPr>
        <p:spPr bwMode="auto">
          <a:xfrm>
            <a:off x="5147682" y="3834616"/>
            <a:ext cx="25202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rPr>
              <a:t>Demo</a:t>
            </a:r>
            <a:endPar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buFont typeface="Arial" panose="020B0604020202020204" pitchFamily="34" charset="0"/>
              <a:buNone/>
            </a:pPr>
            <a:endPar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8" name="Oval 14"/>
          <p:cNvSpPr>
            <a:spLocks noChangeArrowheads="1"/>
          </p:cNvSpPr>
          <p:nvPr>
            <p:custDataLst>
              <p:tags r:id="rId1"/>
            </p:custDataLst>
          </p:nvPr>
        </p:nvSpPr>
        <p:spPr bwMode="auto">
          <a:xfrm>
            <a:off x="4455542" y="4388800"/>
            <a:ext cx="520573" cy="520573"/>
          </a:xfrm>
          <a:prstGeom prst="ellipse">
            <a:avLst/>
          </a:prstGeom>
          <a:noFill/>
          <a:ln>
            <a:solidFill>
              <a:srgbClr val="EA5514"/>
            </a:solidFill>
          </a:ln>
        </p:spPr>
        <p:txBody>
          <a:bodyPr vert="horz" wrap="square" lIns="91440" tIns="45720" rIns="91440" bIns="45720" numCol="1" anchor="t" anchorCtr="0" compatLnSpc="1"/>
          <a:lstStyle/>
          <a:p>
            <a:endParaRPr lang="zh-CN" altLang="en-US"/>
          </a:p>
        </p:txBody>
      </p:sp>
      <p:sp>
        <p:nvSpPr>
          <p:cNvPr id="39" name="Rectangle 39"/>
          <p:cNvSpPr>
            <a:spLocks noChangeArrowheads="1"/>
          </p:cNvSpPr>
          <p:nvPr>
            <p:custDataLst>
              <p:tags r:id="rId2"/>
            </p:custDataLst>
          </p:nvPr>
        </p:nvSpPr>
        <p:spPr bwMode="auto">
          <a:xfrm>
            <a:off x="4455541" y="4492695"/>
            <a:ext cx="520574"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EA5514"/>
                </a:solidFill>
                <a:latin typeface="Impact" panose="020B0806030902050204" pitchFamily="34" charset="0"/>
                <a:ea typeface="Microsoft YaHei" panose="020B0503020204020204" pitchFamily="34" charset="-122"/>
              </a:rPr>
              <a:t>0</a:t>
            </a:r>
            <a:r>
              <a:rPr lang="en-IN" altLang="en-US" sz="2400" dirty="0" smtClean="0">
                <a:solidFill>
                  <a:srgbClr val="EA5514"/>
                </a:solidFill>
                <a:latin typeface="Impact" panose="020B0806030902050204" pitchFamily="34" charset="0"/>
                <a:ea typeface="Microsoft YaHei" panose="020B0503020204020204" pitchFamily="34" charset="-122"/>
              </a:rPr>
              <a:t>6</a:t>
            </a:r>
            <a:endParaRPr lang="en-IN" altLang="en-US" sz="2400" dirty="0" smtClean="0">
              <a:solidFill>
                <a:srgbClr val="EA5514"/>
              </a:solidFill>
              <a:latin typeface="Impact" panose="020B0806030902050204" pitchFamily="34" charset="0"/>
              <a:ea typeface="Microsoft YaHei" panose="020B0503020204020204" pitchFamily="34" charset="-122"/>
            </a:endParaRPr>
          </a:p>
        </p:txBody>
      </p:sp>
      <p:sp>
        <p:nvSpPr>
          <p:cNvPr id="51" name="Rectangle 39"/>
          <p:cNvSpPr>
            <a:spLocks noChangeArrowheads="1"/>
          </p:cNvSpPr>
          <p:nvPr>
            <p:custDataLst>
              <p:tags r:id="rId3"/>
            </p:custDataLst>
          </p:nvPr>
        </p:nvSpPr>
        <p:spPr bwMode="auto">
          <a:xfrm>
            <a:off x="5192395" y="4482465"/>
            <a:ext cx="2751455"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rPr>
              <a:t>Conclusion</a:t>
            </a:r>
            <a:endParaRPr lang="en-IN" altLang="zh-CN"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300" fill="hold"/>
                                            <p:tgtEl>
                                              <p:spTgt spid="15"/>
                                            </p:tgtEl>
                                            <p:attrNameLst>
                                              <p:attrName>ppt_w</p:attrName>
                                            </p:attrNameLst>
                                          </p:cBhvr>
                                          <p:tavLst>
                                            <p:tav tm="0">
                                              <p:val>
                                                <p:fltVal val="0"/>
                                              </p:val>
                                            </p:tav>
                                            <p:tav tm="100000">
                                              <p:val>
                                                <p:strVal val="#ppt_w"/>
                                              </p:val>
                                            </p:tav>
                                          </p:tavLst>
                                        </p:anim>
                                        <p:anim calcmode="lin" valueType="num">
                                          <p:cBhvr>
                                            <p:cTn id="92" dur="300" fill="hold"/>
                                            <p:tgtEl>
                                              <p:spTgt spid="15"/>
                                            </p:tgtEl>
                                            <p:attrNameLst>
                                              <p:attrName>ppt_h</p:attrName>
                                            </p:attrNameLst>
                                          </p:cBhvr>
                                          <p:tavLst>
                                            <p:tav tm="0">
                                              <p:val>
                                                <p:fltVal val="0"/>
                                              </p:val>
                                            </p:tav>
                                            <p:tav tm="100000">
                                              <p:val>
                                                <p:strVal val="#ppt_h"/>
                                              </p:val>
                                            </p:tav>
                                          </p:tavLst>
                                        </p:anim>
                                        <p:animEffect transition="in" filter="fade">
                                          <p:cBhvr>
                                            <p:cTn id="93" dur="300"/>
                                            <p:tgtEl>
                                              <p:spTgt spid="15"/>
                                            </p:tgtEl>
                                          </p:cBhvr>
                                        </p:animEffect>
                                      </p:childTnLst>
                                    </p:cTn>
                                  </p:par>
                                  <p:par>
                                    <p:cTn id="94" presetID="6" presetClass="emph" presetSubtype="0" autoRev="1" fill="hold" grpId="1" nodeType="withEffect">
                                      <p:stCondLst>
                                        <p:cond delay="300"/>
                                      </p:stCondLst>
                                      <p:childTnLst>
                                        <p:animScale>
                                          <p:cBhvr>
                                            <p:cTn id="95" dur="150" fill="hold"/>
                                            <p:tgtEl>
                                              <p:spTgt spid="15"/>
                                            </p:tgtEl>
                                          </p:cBhvr>
                                          <p:by x="110000" y="110000"/>
                                        </p:animScale>
                                      </p:childTnLst>
                                    </p:cTn>
                                  </p:par>
                                  <p:par>
                                    <p:cTn id="96" presetID="53" presetClass="entr" presetSubtype="16" fill="hold" grpId="0" nodeType="withEffect">
                                      <p:stCondLst>
                                        <p:cond delay="100"/>
                                      </p:stCondLst>
                                      <p:childTnLst>
                                        <p:set>
                                          <p:cBhvr>
                                            <p:cTn id="97" dur="1" fill="hold">
                                              <p:stCondLst>
                                                <p:cond delay="0"/>
                                              </p:stCondLst>
                                            </p:cTn>
                                            <p:tgtEl>
                                              <p:spTgt spid="13"/>
                                            </p:tgtEl>
                                            <p:attrNameLst>
                                              <p:attrName>style.visibility</p:attrName>
                                            </p:attrNameLst>
                                          </p:cBhvr>
                                          <p:to>
                                            <p:strVal val="visible"/>
                                          </p:to>
                                        </p:set>
                                        <p:anim calcmode="lin" valueType="num">
                                          <p:cBhvr>
                                            <p:cTn id="98" dur="300" fill="hold"/>
                                            <p:tgtEl>
                                              <p:spTgt spid="13"/>
                                            </p:tgtEl>
                                            <p:attrNameLst>
                                              <p:attrName>ppt_w</p:attrName>
                                            </p:attrNameLst>
                                          </p:cBhvr>
                                          <p:tavLst>
                                            <p:tav tm="0">
                                              <p:val>
                                                <p:fltVal val="0"/>
                                              </p:val>
                                            </p:tav>
                                            <p:tav tm="100000">
                                              <p:val>
                                                <p:strVal val="#ppt_w"/>
                                              </p:val>
                                            </p:tav>
                                          </p:tavLst>
                                        </p:anim>
                                        <p:anim calcmode="lin" valueType="num">
                                          <p:cBhvr>
                                            <p:cTn id="99" dur="300" fill="hold"/>
                                            <p:tgtEl>
                                              <p:spTgt spid="13"/>
                                            </p:tgtEl>
                                            <p:attrNameLst>
                                              <p:attrName>ppt_h</p:attrName>
                                            </p:attrNameLst>
                                          </p:cBhvr>
                                          <p:tavLst>
                                            <p:tav tm="0">
                                              <p:val>
                                                <p:fltVal val="0"/>
                                              </p:val>
                                            </p:tav>
                                            <p:tav tm="100000">
                                              <p:val>
                                                <p:strVal val="#ppt_h"/>
                                              </p:val>
                                            </p:tav>
                                          </p:tavLst>
                                        </p:anim>
                                        <p:animEffect transition="in" filter="fade">
                                          <p:cBhvr>
                                            <p:cTn id="100" dur="300"/>
                                            <p:tgtEl>
                                              <p:spTgt spid="13"/>
                                            </p:tgtEl>
                                          </p:cBhvr>
                                        </p:animEffect>
                                      </p:childTnLst>
                                    </p:cTn>
                                  </p:par>
                                  <p:par>
                                    <p:cTn id="101" presetID="6" presetClass="emph" presetSubtype="0" autoRev="1" fill="hold" grpId="1" nodeType="withEffect">
                                      <p:stCondLst>
                                        <p:cond delay="400"/>
                                      </p:stCondLst>
                                      <p:childTnLst>
                                        <p:animScale>
                                          <p:cBhvr>
                                            <p:cTn id="102" dur="150" fill="hold"/>
                                            <p:tgtEl>
                                              <p:spTgt spid="13"/>
                                            </p:tgtEl>
                                          </p:cBhvr>
                                          <p:by x="110000" y="110000"/>
                                        </p:animScale>
                                      </p:childTnLst>
                                    </p:cTn>
                                  </p:par>
                                  <p:par>
                                    <p:cTn id="103" presetID="53" presetClass="entr" presetSubtype="16" fill="hold" grpId="0" nodeType="withEffect">
                                      <p:stCondLst>
                                        <p:cond delay="2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300" fill="hold"/>
                                            <p:tgtEl>
                                              <p:spTgt spid="18"/>
                                            </p:tgtEl>
                                            <p:attrNameLst>
                                              <p:attrName>ppt_w</p:attrName>
                                            </p:attrNameLst>
                                          </p:cBhvr>
                                          <p:tavLst>
                                            <p:tav tm="0">
                                              <p:val>
                                                <p:fltVal val="0"/>
                                              </p:val>
                                            </p:tav>
                                            <p:tav tm="100000">
                                              <p:val>
                                                <p:strVal val="#ppt_w"/>
                                              </p:val>
                                            </p:tav>
                                          </p:tavLst>
                                        </p:anim>
                                        <p:anim calcmode="lin" valueType="num">
                                          <p:cBhvr>
                                            <p:cTn id="106" dur="300" fill="hold"/>
                                            <p:tgtEl>
                                              <p:spTgt spid="18"/>
                                            </p:tgtEl>
                                            <p:attrNameLst>
                                              <p:attrName>ppt_h</p:attrName>
                                            </p:attrNameLst>
                                          </p:cBhvr>
                                          <p:tavLst>
                                            <p:tav tm="0">
                                              <p:val>
                                                <p:fltVal val="0"/>
                                              </p:val>
                                            </p:tav>
                                            <p:tav tm="100000">
                                              <p:val>
                                                <p:strVal val="#ppt_h"/>
                                              </p:val>
                                            </p:tav>
                                          </p:tavLst>
                                        </p:anim>
                                        <p:animEffect transition="in" filter="fade">
                                          <p:cBhvr>
                                            <p:cTn id="107" dur="300"/>
                                            <p:tgtEl>
                                              <p:spTgt spid="18"/>
                                            </p:tgtEl>
                                          </p:cBhvr>
                                        </p:animEffect>
                                      </p:childTnLst>
                                    </p:cTn>
                                  </p:par>
                                  <p:par>
                                    <p:cTn id="108" presetID="6" presetClass="emph" presetSubtype="0" autoRev="1" fill="hold" grpId="1" nodeType="withEffect">
                                      <p:stCondLst>
                                        <p:cond delay="500"/>
                                      </p:stCondLst>
                                      <p:childTnLst>
                                        <p:animScale>
                                          <p:cBhvr>
                                            <p:cTn id="109" dur="150" fill="hold"/>
                                            <p:tgtEl>
                                              <p:spTgt spid="18"/>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300" fill="hold"/>
                                            <p:tgtEl>
                                              <p:spTgt spid="34"/>
                                            </p:tgtEl>
                                            <p:attrNameLst>
                                              <p:attrName>ppt_w</p:attrName>
                                            </p:attrNameLst>
                                          </p:cBhvr>
                                          <p:tavLst>
                                            <p:tav tm="0">
                                              <p:val>
                                                <p:fltVal val="0"/>
                                              </p:val>
                                            </p:tav>
                                            <p:tav tm="100000">
                                              <p:val>
                                                <p:strVal val="#ppt_w"/>
                                              </p:val>
                                            </p:tav>
                                          </p:tavLst>
                                        </p:anim>
                                        <p:anim calcmode="lin" valueType="num">
                                          <p:cBhvr>
                                            <p:cTn id="113" dur="300" fill="hold"/>
                                            <p:tgtEl>
                                              <p:spTgt spid="34"/>
                                            </p:tgtEl>
                                            <p:attrNameLst>
                                              <p:attrName>ppt_h</p:attrName>
                                            </p:attrNameLst>
                                          </p:cBhvr>
                                          <p:tavLst>
                                            <p:tav tm="0">
                                              <p:val>
                                                <p:fltVal val="0"/>
                                              </p:val>
                                            </p:tav>
                                            <p:tav tm="100000">
                                              <p:val>
                                                <p:strVal val="#ppt_h"/>
                                              </p:val>
                                            </p:tav>
                                          </p:tavLst>
                                        </p:anim>
                                        <p:animEffect transition="in" filter="fade">
                                          <p:cBhvr>
                                            <p:cTn id="114" dur="300"/>
                                            <p:tgtEl>
                                              <p:spTgt spid="34"/>
                                            </p:tgtEl>
                                          </p:cBhvr>
                                        </p:animEffect>
                                      </p:childTnLst>
                                    </p:cTn>
                                  </p:par>
                                  <p:par>
                                    <p:cTn id="115" presetID="6" presetClass="emph" presetSubtype="0" autoRev="1" fill="hold" grpId="1" nodeType="withEffect">
                                      <p:stCondLst>
                                        <p:cond delay="500"/>
                                      </p:stCondLst>
                                      <p:childTnLst>
                                        <p:animScale>
                                          <p:cBhvr>
                                            <p:cTn id="116" dur="150" fill="hold"/>
                                            <p:tgtEl>
                                              <p:spTgt spid="34"/>
                                            </p:tgtEl>
                                          </p:cBhvr>
                                          <p:by x="110000" y="110000"/>
                                        </p:animScale>
                                      </p:childTnLst>
                                    </p:cTn>
                                  </p:par>
                                  <p:par>
                                    <p:cTn id="117" presetID="53" presetClass="entr" presetSubtype="16"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300" fill="hold"/>
                                            <p:tgtEl>
                                              <p:spTgt spid="14"/>
                                            </p:tgtEl>
                                            <p:attrNameLst>
                                              <p:attrName>ppt_w</p:attrName>
                                            </p:attrNameLst>
                                          </p:cBhvr>
                                          <p:tavLst>
                                            <p:tav tm="0">
                                              <p:val>
                                                <p:fltVal val="0"/>
                                              </p:val>
                                            </p:tav>
                                            <p:tav tm="100000">
                                              <p:val>
                                                <p:strVal val="#ppt_w"/>
                                              </p:val>
                                            </p:tav>
                                          </p:tavLst>
                                        </p:anim>
                                        <p:anim calcmode="lin" valueType="num">
                                          <p:cBhvr>
                                            <p:cTn id="120" dur="300" fill="hold"/>
                                            <p:tgtEl>
                                              <p:spTgt spid="14"/>
                                            </p:tgtEl>
                                            <p:attrNameLst>
                                              <p:attrName>ppt_h</p:attrName>
                                            </p:attrNameLst>
                                          </p:cBhvr>
                                          <p:tavLst>
                                            <p:tav tm="0">
                                              <p:val>
                                                <p:fltVal val="0"/>
                                              </p:val>
                                            </p:tav>
                                            <p:tav tm="100000">
                                              <p:val>
                                                <p:strVal val="#ppt_h"/>
                                              </p:val>
                                            </p:tav>
                                          </p:tavLst>
                                        </p:anim>
                                        <p:animEffect transition="in" filter="fade">
                                          <p:cBhvr>
                                            <p:cTn id="121" dur="300"/>
                                            <p:tgtEl>
                                              <p:spTgt spid="14"/>
                                            </p:tgtEl>
                                          </p:cBhvr>
                                        </p:animEffect>
                                      </p:childTnLst>
                                    </p:cTn>
                                  </p:par>
                                  <p:par>
                                    <p:cTn id="122" presetID="6" presetClass="emph" presetSubtype="0" autoRev="1" fill="hold" grpId="1" nodeType="withEffect">
                                      <p:stCondLst>
                                        <p:cond delay="300"/>
                                      </p:stCondLst>
                                      <p:childTnLst>
                                        <p:animScale>
                                          <p:cBhvr>
                                            <p:cTn id="123" dur="150" fill="hold"/>
                                            <p:tgtEl>
                                              <p:spTgt spid="14"/>
                                            </p:tgtEl>
                                          </p:cBhvr>
                                          <p:by x="110000" y="110000"/>
                                        </p:animScale>
                                      </p:childTnLst>
                                    </p:cTn>
                                  </p:par>
                                  <p:par>
                                    <p:cTn id="124" presetID="53" presetClass="entr" presetSubtype="16" fill="hold" grpId="0" nodeType="withEffect">
                                      <p:stCondLst>
                                        <p:cond delay="40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300" fill="hold"/>
                                            <p:tgtEl>
                                              <p:spTgt spid="31"/>
                                            </p:tgtEl>
                                            <p:attrNameLst>
                                              <p:attrName>ppt_w</p:attrName>
                                            </p:attrNameLst>
                                          </p:cBhvr>
                                          <p:tavLst>
                                            <p:tav tm="0">
                                              <p:val>
                                                <p:fltVal val="0"/>
                                              </p:val>
                                            </p:tav>
                                            <p:tav tm="100000">
                                              <p:val>
                                                <p:strVal val="#ppt_w"/>
                                              </p:val>
                                            </p:tav>
                                          </p:tavLst>
                                        </p:anim>
                                        <p:anim calcmode="lin" valueType="num">
                                          <p:cBhvr>
                                            <p:cTn id="127" dur="300" fill="hold"/>
                                            <p:tgtEl>
                                              <p:spTgt spid="31"/>
                                            </p:tgtEl>
                                            <p:attrNameLst>
                                              <p:attrName>ppt_h</p:attrName>
                                            </p:attrNameLst>
                                          </p:cBhvr>
                                          <p:tavLst>
                                            <p:tav tm="0">
                                              <p:val>
                                                <p:fltVal val="0"/>
                                              </p:val>
                                            </p:tav>
                                            <p:tav tm="100000">
                                              <p:val>
                                                <p:strVal val="#ppt_h"/>
                                              </p:val>
                                            </p:tav>
                                          </p:tavLst>
                                        </p:anim>
                                        <p:animEffect transition="in" filter="fade">
                                          <p:cBhvr>
                                            <p:cTn id="128" dur="300"/>
                                            <p:tgtEl>
                                              <p:spTgt spid="31"/>
                                            </p:tgtEl>
                                          </p:cBhvr>
                                        </p:animEffect>
                                      </p:childTnLst>
                                    </p:cTn>
                                  </p:par>
                                  <p:par>
                                    <p:cTn id="129" presetID="6" presetClass="emph" presetSubtype="0" autoRev="1" fill="hold" grpId="1" nodeType="withEffect">
                                      <p:stCondLst>
                                        <p:cond delay="700"/>
                                      </p:stCondLst>
                                      <p:childTnLst>
                                        <p:animScale>
                                          <p:cBhvr>
                                            <p:cTn id="130" dur="150" fill="hold"/>
                                            <p:tgtEl>
                                              <p:spTgt spid="31"/>
                                            </p:tgtEl>
                                          </p:cBhvr>
                                          <p:by x="110000" y="110000"/>
                                        </p:animScale>
                                      </p:childTnLst>
                                    </p:cTn>
                                  </p:par>
                                  <p:par>
                                    <p:cTn id="131" presetID="53" presetClass="entr" presetSubtype="16" fill="hold" grpId="0" nodeType="withEffect">
                                      <p:stCondLst>
                                        <p:cond delay="10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300" fill="hold"/>
                                            <p:tgtEl>
                                              <p:spTgt spid="32"/>
                                            </p:tgtEl>
                                            <p:attrNameLst>
                                              <p:attrName>ppt_w</p:attrName>
                                            </p:attrNameLst>
                                          </p:cBhvr>
                                          <p:tavLst>
                                            <p:tav tm="0">
                                              <p:val>
                                                <p:fltVal val="0"/>
                                              </p:val>
                                            </p:tav>
                                            <p:tav tm="100000">
                                              <p:val>
                                                <p:strVal val="#ppt_w"/>
                                              </p:val>
                                            </p:tav>
                                          </p:tavLst>
                                        </p:anim>
                                        <p:anim calcmode="lin" valueType="num">
                                          <p:cBhvr>
                                            <p:cTn id="134" dur="300" fill="hold"/>
                                            <p:tgtEl>
                                              <p:spTgt spid="32"/>
                                            </p:tgtEl>
                                            <p:attrNameLst>
                                              <p:attrName>ppt_h</p:attrName>
                                            </p:attrNameLst>
                                          </p:cBhvr>
                                          <p:tavLst>
                                            <p:tav tm="0">
                                              <p:val>
                                                <p:fltVal val="0"/>
                                              </p:val>
                                            </p:tav>
                                            <p:tav tm="100000">
                                              <p:val>
                                                <p:strVal val="#ppt_h"/>
                                              </p:val>
                                            </p:tav>
                                          </p:tavLst>
                                        </p:anim>
                                        <p:animEffect transition="in" filter="fade">
                                          <p:cBhvr>
                                            <p:cTn id="135" dur="300"/>
                                            <p:tgtEl>
                                              <p:spTgt spid="32"/>
                                            </p:tgtEl>
                                          </p:cBhvr>
                                        </p:animEffect>
                                      </p:childTnLst>
                                    </p:cTn>
                                  </p:par>
                                  <p:par>
                                    <p:cTn id="136" presetID="6" presetClass="emph" presetSubtype="0" autoRev="1" fill="hold" grpId="1" nodeType="withEffect">
                                      <p:stCondLst>
                                        <p:cond delay="400"/>
                                      </p:stCondLst>
                                      <p:childTnLst>
                                        <p:animScale>
                                          <p:cBhvr>
                                            <p:cTn id="137" dur="150" fill="hold"/>
                                            <p:tgtEl>
                                              <p:spTgt spid="32"/>
                                            </p:tgtEl>
                                          </p:cBhvr>
                                          <p:by x="110000" y="110000"/>
                                        </p:animScale>
                                      </p:childTnLst>
                                    </p:cTn>
                                  </p:par>
                                  <p:par>
                                    <p:cTn id="138" presetID="53" presetClass="entr" presetSubtype="16" fill="hold" grpId="0" nodeType="withEffect">
                                      <p:stCondLst>
                                        <p:cond delay="30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300" fill="hold"/>
                                            <p:tgtEl>
                                              <p:spTgt spid="22"/>
                                            </p:tgtEl>
                                            <p:attrNameLst>
                                              <p:attrName>ppt_w</p:attrName>
                                            </p:attrNameLst>
                                          </p:cBhvr>
                                          <p:tavLst>
                                            <p:tav tm="0">
                                              <p:val>
                                                <p:fltVal val="0"/>
                                              </p:val>
                                            </p:tav>
                                            <p:tav tm="100000">
                                              <p:val>
                                                <p:strVal val="#ppt_w"/>
                                              </p:val>
                                            </p:tav>
                                          </p:tavLst>
                                        </p:anim>
                                        <p:anim calcmode="lin" valueType="num">
                                          <p:cBhvr>
                                            <p:cTn id="141" dur="300" fill="hold"/>
                                            <p:tgtEl>
                                              <p:spTgt spid="22"/>
                                            </p:tgtEl>
                                            <p:attrNameLst>
                                              <p:attrName>ppt_h</p:attrName>
                                            </p:attrNameLst>
                                          </p:cBhvr>
                                          <p:tavLst>
                                            <p:tav tm="0">
                                              <p:val>
                                                <p:fltVal val="0"/>
                                              </p:val>
                                            </p:tav>
                                            <p:tav tm="100000">
                                              <p:val>
                                                <p:strVal val="#ppt_h"/>
                                              </p:val>
                                            </p:tav>
                                          </p:tavLst>
                                        </p:anim>
                                        <p:animEffect transition="in" filter="fade">
                                          <p:cBhvr>
                                            <p:cTn id="142" dur="300"/>
                                            <p:tgtEl>
                                              <p:spTgt spid="22"/>
                                            </p:tgtEl>
                                          </p:cBhvr>
                                        </p:animEffect>
                                      </p:childTnLst>
                                    </p:cTn>
                                  </p:par>
                                  <p:par>
                                    <p:cTn id="143" presetID="6" presetClass="emph" presetSubtype="0" autoRev="1" fill="hold" grpId="1" nodeType="withEffect">
                                      <p:stCondLst>
                                        <p:cond delay="600"/>
                                      </p:stCondLst>
                                      <p:childTnLst>
                                        <p:animScale>
                                          <p:cBhvr>
                                            <p:cTn id="144" dur="150" fill="hold"/>
                                            <p:tgtEl>
                                              <p:spTgt spid="22"/>
                                            </p:tgtEl>
                                          </p:cBhvr>
                                          <p:by x="110000" y="110000"/>
                                        </p:animScale>
                                      </p:childTnLst>
                                    </p:cTn>
                                  </p:par>
                                  <p:par>
                                    <p:cTn id="145" presetID="53" presetClass="entr" presetSubtype="16"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300" fill="hold"/>
                                            <p:tgtEl>
                                              <p:spTgt spid="33"/>
                                            </p:tgtEl>
                                            <p:attrNameLst>
                                              <p:attrName>ppt_w</p:attrName>
                                            </p:attrNameLst>
                                          </p:cBhvr>
                                          <p:tavLst>
                                            <p:tav tm="0">
                                              <p:val>
                                                <p:fltVal val="0"/>
                                              </p:val>
                                            </p:tav>
                                            <p:tav tm="100000">
                                              <p:val>
                                                <p:strVal val="#ppt_w"/>
                                              </p:val>
                                            </p:tav>
                                          </p:tavLst>
                                        </p:anim>
                                        <p:anim calcmode="lin" valueType="num">
                                          <p:cBhvr>
                                            <p:cTn id="148" dur="300" fill="hold"/>
                                            <p:tgtEl>
                                              <p:spTgt spid="33"/>
                                            </p:tgtEl>
                                            <p:attrNameLst>
                                              <p:attrName>ppt_h</p:attrName>
                                            </p:attrNameLst>
                                          </p:cBhvr>
                                          <p:tavLst>
                                            <p:tav tm="0">
                                              <p:val>
                                                <p:fltVal val="0"/>
                                              </p:val>
                                            </p:tav>
                                            <p:tav tm="100000">
                                              <p:val>
                                                <p:strVal val="#ppt_h"/>
                                              </p:val>
                                            </p:tav>
                                          </p:tavLst>
                                        </p:anim>
                                        <p:animEffect transition="in" filter="fade">
                                          <p:cBhvr>
                                            <p:cTn id="149" dur="300"/>
                                            <p:tgtEl>
                                              <p:spTgt spid="33"/>
                                            </p:tgtEl>
                                          </p:cBhvr>
                                        </p:animEffect>
                                      </p:childTnLst>
                                    </p:cTn>
                                  </p:par>
                                  <p:par>
                                    <p:cTn id="150" presetID="6" presetClass="emph" presetSubtype="0" autoRev="1" fill="hold" grpId="1" nodeType="withEffect">
                                      <p:stCondLst>
                                        <p:cond delay="300"/>
                                      </p:stCondLst>
                                      <p:childTnLst>
                                        <p:animScale>
                                          <p:cBhvr>
                                            <p:cTn id="151" dur="150" fill="hold"/>
                                            <p:tgtEl>
                                              <p:spTgt spid="33"/>
                                            </p:tgtEl>
                                          </p:cBhvr>
                                          <p:by x="110000" y="110000"/>
                                        </p:animScale>
                                      </p:childTnLst>
                                    </p:cTn>
                                  </p:par>
                                  <p:par>
                                    <p:cTn id="152" presetID="53" presetClass="entr" presetSubtype="16" fill="hold" grpId="0" nodeType="withEffect">
                                      <p:stCondLst>
                                        <p:cond delay="200"/>
                                      </p:stCondLst>
                                      <p:childTnLst>
                                        <p:set>
                                          <p:cBhvr>
                                            <p:cTn id="153" dur="1" fill="hold">
                                              <p:stCondLst>
                                                <p:cond delay="0"/>
                                              </p:stCondLst>
                                            </p:cTn>
                                            <p:tgtEl>
                                              <p:spTgt spid="23"/>
                                            </p:tgtEl>
                                            <p:attrNameLst>
                                              <p:attrName>style.visibility</p:attrName>
                                            </p:attrNameLst>
                                          </p:cBhvr>
                                          <p:to>
                                            <p:strVal val="visible"/>
                                          </p:to>
                                        </p:set>
                                        <p:anim calcmode="lin" valueType="num">
                                          <p:cBhvr>
                                            <p:cTn id="154" dur="300" fill="hold"/>
                                            <p:tgtEl>
                                              <p:spTgt spid="23"/>
                                            </p:tgtEl>
                                            <p:attrNameLst>
                                              <p:attrName>ppt_w</p:attrName>
                                            </p:attrNameLst>
                                          </p:cBhvr>
                                          <p:tavLst>
                                            <p:tav tm="0">
                                              <p:val>
                                                <p:fltVal val="0"/>
                                              </p:val>
                                            </p:tav>
                                            <p:tav tm="100000">
                                              <p:val>
                                                <p:strVal val="#ppt_w"/>
                                              </p:val>
                                            </p:tav>
                                          </p:tavLst>
                                        </p:anim>
                                        <p:anim calcmode="lin" valueType="num">
                                          <p:cBhvr>
                                            <p:cTn id="155" dur="300" fill="hold"/>
                                            <p:tgtEl>
                                              <p:spTgt spid="23"/>
                                            </p:tgtEl>
                                            <p:attrNameLst>
                                              <p:attrName>ppt_h</p:attrName>
                                            </p:attrNameLst>
                                          </p:cBhvr>
                                          <p:tavLst>
                                            <p:tav tm="0">
                                              <p:val>
                                                <p:fltVal val="0"/>
                                              </p:val>
                                            </p:tav>
                                            <p:tav tm="100000">
                                              <p:val>
                                                <p:strVal val="#ppt_h"/>
                                              </p:val>
                                            </p:tav>
                                          </p:tavLst>
                                        </p:anim>
                                        <p:animEffect transition="in" filter="fade">
                                          <p:cBhvr>
                                            <p:cTn id="156" dur="300"/>
                                            <p:tgtEl>
                                              <p:spTgt spid="23"/>
                                            </p:tgtEl>
                                          </p:cBhvr>
                                        </p:animEffect>
                                      </p:childTnLst>
                                    </p:cTn>
                                  </p:par>
                                  <p:par>
                                    <p:cTn id="157" presetID="6" presetClass="emph" presetSubtype="0" autoRev="1" fill="hold" grpId="1" nodeType="withEffect">
                                      <p:stCondLst>
                                        <p:cond delay="500"/>
                                      </p:stCondLst>
                                      <p:childTnLst>
                                        <p:animScale>
                                          <p:cBhvr>
                                            <p:cTn id="158" dur="150" fill="hold"/>
                                            <p:tgtEl>
                                              <p:spTgt spid="23"/>
                                            </p:tgtEl>
                                          </p:cBhvr>
                                          <p:by x="110000" y="110000"/>
                                        </p:animScale>
                                      </p:childTnLst>
                                    </p:cTn>
                                  </p:par>
                                  <p:par>
                                    <p:cTn id="159" presetID="53" presetClass="entr" presetSubtype="16" fill="hold" grpId="0" nodeType="withEffect">
                                      <p:stCondLst>
                                        <p:cond delay="600"/>
                                      </p:stCondLst>
                                      <p:childTnLst>
                                        <p:set>
                                          <p:cBhvr>
                                            <p:cTn id="160" dur="1" fill="hold">
                                              <p:stCondLst>
                                                <p:cond delay="0"/>
                                              </p:stCondLst>
                                            </p:cTn>
                                            <p:tgtEl>
                                              <p:spTgt spid="24"/>
                                            </p:tgtEl>
                                            <p:attrNameLst>
                                              <p:attrName>style.visibility</p:attrName>
                                            </p:attrNameLst>
                                          </p:cBhvr>
                                          <p:to>
                                            <p:strVal val="visible"/>
                                          </p:to>
                                        </p:set>
                                        <p:anim calcmode="lin" valueType="num">
                                          <p:cBhvr>
                                            <p:cTn id="161" dur="300" fill="hold"/>
                                            <p:tgtEl>
                                              <p:spTgt spid="24"/>
                                            </p:tgtEl>
                                            <p:attrNameLst>
                                              <p:attrName>ppt_w</p:attrName>
                                            </p:attrNameLst>
                                          </p:cBhvr>
                                          <p:tavLst>
                                            <p:tav tm="0">
                                              <p:val>
                                                <p:fltVal val="0"/>
                                              </p:val>
                                            </p:tav>
                                            <p:tav tm="100000">
                                              <p:val>
                                                <p:strVal val="#ppt_w"/>
                                              </p:val>
                                            </p:tav>
                                          </p:tavLst>
                                        </p:anim>
                                        <p:anim calcmode="lin" valueType="num">
                                          <p:cBhvr>
                                            <p:cTn id="162" dur="300" fill="hold"/>
                                            <p:tgtEl>
                                              <p:spTgt spid="24"/>
                                            </p:tgtEl>
                                            <p:attrNameLst>
                                              <p:attrName>ppt_h</p:attrName>
                                            </p:attrNameLst>
                                          </p:cBhvr>
                                          <p:tavLst>
                                            <p:tav tm="0">
                                              <p:val>
                                                <p:fltVal val="0"/>
                                              </p:val>
                                            </p:tav>
                                            <p:tav tm="100000">
                                              <p:val>
                                                <p:strVal val="#ppt_h"/>
                                              </p:val>
                                            </p:tav>
                                          </p:tavLst>
                                        </p:anim>
                                        <p:animEffect transition="in" filter="fade">
                                          <p:cBhvr>
                                            <p:cTn id="163" dur="300"/>
                                            <p:tgtEl>
                                              <p:spTgt spid="24"/>
                                            </p:tgtEl>
                                          </p:cBhvr>
                                        </p:animEffect>
                                      </p:childTnLst>
                                    </p:cTn>
                                  </p:par>
                                  <p:par>
                                    <p:cTn id="164" presetID="6" presetClass="emph" presetSubtype="0" autoRev="1" fill="hold" grpId="1" nodeType="withEffect">
                                      <p:stCondLst>
                                        <p:cond delay="900"/>
                                      </p:stCondLst>
                                      <p:childTnLst>
                                        <p:animScale>
                                          <p:cBhvr>
                                            <p:cTn id="165" dur="150" fill="hold"/>
                                            <p:tgtEl>
                                              <p:spTgt spid="24"/>
                                            </p:tgtEl>
                                          </p:cBhvr>
                                          <p:by x="110000" y="110000"/>
                                        </p:animScale>
                                      </p:childTnLst>
                                    </p:cTn>
                                  </p:par>
                                  <p:par>
                                    <p:cTn id="166" presetID="53" presetClass="entr" presetSubtype="16" fill="hold" grpId="0" nodeType="withEffect">
                                      <p:stCondLst>
                                        <p:cond delay="10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300" fill="hold"/>
                                            <p:tgtEl>
                                              <p:spTgt spid="29"/>
                                            </p:tgtEl>
                                            <p:attrNameLst>
                                              <p:attrName>ppt_w</p:attrName>
                                            </p:attrNameLst>
                                          </p:cBhvr>
                                          <p:tavLst>
                                            <p:tav tm="0">
                                              <p:val>
                                                <p:fltVal val="0"/>
                                              </p:val>
                                            </p:tav>
                                            <p:tav tm="100000">
                                              <p:val>
                                                <p:strVal val="#ppt_w"/>
                                              </p:val>
                                            </p:tav>
                                          </p:tavLst>
                                        </p:anim>
                                        <p:anim calcmode="lin" valueType="num">
                                          <p:cBhvr>
                                            <p:cTn id="169" dur="300" fill="hold"/>
                                            <p:tgtEl>
                                              <p:spTgt spid="29"/>
                                            </p:tgtEl>
                                            <p:attrNameLst>
                                              <p:attrName>ppt_h</p:attrName>
                                            </p:attrNameLst>
                                          </p:cBhvr>
                                          <p:tavLst>
                                            <p:tav tm="0">
                                              <p:val>
                                                <p:fltVal val="0"/>
                                              </p:val>
                                            </p:tav>
                                            <p:tav tm="100000">
                                              <p:val>
                                                <p:strVal val="#ppt_h"/>
                                              </p:val>
                                            </p:tav>
                                          </p:tavLst>
                                        </p:anim>
                                        <p:animEffect transition="in" filter="fade">
                                          <p:cBhvr>
                                            <p:cTn id="170" dur="300"/>
                                            <p:tgtEl>
                                              <p:spTgt spid="29"/>
                                            </p:tgtEl>
                                          </p:cBhvr>
                                        </p:animEffect>
                                      </p:childTnLst>
                                    </p:cTn>
                                  </p:par>
                                  <p:par>
                                    <p:cTn id="171" presetID="6" presetClass="emph" presetSubtype="0" autoRev="1" fill="hold" grpId="1" nodeType="withEffect">
                                      <p:stCondLst>
                                        <p:cond delay="400"/>
                                      </p:stCondLst>
                                      <p:childTnLst>
                                        <p:animScale>
                                          <p:cBhvr>
                                            <p:cTn id="172" dur="150" fill="hold"/>
                                            <p:tgtEl>
                                              <p:spTgt spid="29"/>
                                            </p:tgtEl>
                                          </p:cBhvr>
                                          <p:by x="110000" y="110000"/>
                                        </p:animScale>
                                      </p:childTnLst>
                                    </p:cTn>
                                  </p:par>
                                  <p:par>
                                    <p:cTn id="173" presetID="53" presetClass="entr" presetSubtype="16"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 calcmode="lin" valueType="num">
                                          <p:cBhvr>
                                            <p:cTn id="175" dur="300" fill="hold"/>
                                            <p:tgtEl>
                                              <p:spTgt spid="25"/>
                                            </p:tgtEl>
                                            <p:attrNameLst>
                                              <p:attrName>ppt_w</p:attrName>
                                            </p:attrNameLst>
                                          </p:cBhvr>
                                          <p:tavLst>
                                            <p:tav tm="0">
                                              <p:val>
                                                <p:fltVal val="0"/>
                                              </p:val>
                                            </p:tav>
                                            <p:tav tm="100000">
                                              <p:val>
                                                <p:strVal val="#ppt_w"/>
                                              </p:val>
                                            </p:tav>
                                          </p:tavLst>
                                        </p:anim>
                                        <p:anim calcmode="lin" valueType="num">
                                          <p:cBhvr>
                                            <p:cTn id="176" dur="300" fill="hold"/>
                                            <p:tgtEl>
                                              <p:spTgt spid="25"/>
                                            </p:tgtEl>
                                            <p:attrNameLst>
                                              <p:attrName>ppt_h</p:attrName>
                                            </p:attrNameLst>
                                          </p:cBhvr>
                                          <p:tavLst>
                                            <p:tav tm="0">
                                              <p:val>
                                                <p:fltVal val="0"/>
                                              </p:val>
                                            </p:tav>
                                            <p:tav tm="100000">
                                              <p:val>
                                                <p:strVal val="#ppt_h"/>
                                              </p:val>
                                            </p:tav>
                                          </p:tavLst>
                                        </p:anim>
                                        <p:animEffect transition="in" filter="fade">
                                          <p:cBhvr>
                                            <p:cTn id="177" dur="300"/>
                                            <p:tgtEl>
                                              <p:spTgt spid="25"/>
                                            </p:tgtEl>
                                          </p:cBhvr>
                                        </p:animEffect>
                                      </p:childTnLst>
                                    </p:cTn>
                                  </p:par>
                                  <p:par>
                                    <p:cTn id="178" presetID="6" presetClass="emph" presetSubtype="0" autoRev="1" fill="hold" grpId="1" nodeType="withEffect">
                                      <p:stCondLst>
                                        <p:cond delay="300"/>
                                      </p:stCondLst>
                                      <p:childTnLst>
                                        <p:animScale>
                                          <p:cBhvr>
                                            <p:cTn id="179" dur="150" fill="hold"/>
                                            <p:tgtEl>
                                              <p:spTgt spid="25"/>
                                            </p:tgtEl>
                                          </p:cBhvr>
                                          <p:by x="110000" y="110000"/>
                                        </p:animScale>
                                      </p:childTnLst>
                                    </p:cTn>
                                  </p:par>
                                  <p:par>
                                    <p:cTn id="180" presetID="53" presetClass="entr" presetSubtype="16" fill="hold" grpId="0" nodeType="withEffect">
                                      <p:stCondLst>
                                        <p:cond delay="500"/>
                                      </p:stCondLst>
                                      <p:childTnLst>
                                        <p:set>
                                          <p:cBhvr>
                                            <p:cTn id="181" dur="1" fill="hold">
                                              <p:stCondLst>
                                                <p:cond delay="0"/>
                                              </p:stCondLst>
                                            </p:cTn>
                                            <p:tgtEl>
                                              <p:spTgt spid="27"/>
                                            </p:tgtEl>
                                            <p:attrNameLst>
                                              <p:attrName>style.visibility</p:attrName>
                                            </p:attrNameLst>
                                          </p:cBhvr>
                                          <p:to>
                                            <p:strVal val="visible"/>
                                          </p:to>
                                        </p:set>
                                        <p:anim calcmode="lin" valueType="num">
                                          <p:cBhvr>
                                            <p:cTn id="182" dur="300" fill="hold"/>
                                            <p:tgtEl>
                                              <p:spTgt spid="27"/>
                                            </p:tgtEl>
                                            <p:attrNameLst>
                                              <p:attrName>ppt_w</p:attrName>
                                            </p:attrNameLst>
                                          </p:cBhvr>
                                          <p:tavLst>
                                            <p:tav tm="0">
                                              <p:val>
                                                <p:fltVal val="0"/>
                                              </p:val>
                                            </p:tav>
                                            <p:tav tm="100000">
                                              <p:val>
                                                <p:strVal val="#ppt_w"/>
                                              </p:val>
                                            </p:tav>
                                          </p:tavLst>
                                        </p:anim>
                                        <p:anim calcmode="lin" valueType="num">
                                          <p:cBhvr>
                                            <p:cTn id="183" dur="300" fill="hold"/>
                                            <p:tgtEl>
                                              <p:spTgt spid="27"/>
                                            </p:tgtEl>
                                            <p:attrNameLst>
                                              <p:attrName>ppt_h</p:attrName>
                                            </p:attrNameLst>
                                          </p:cBhvr>
                                          <p:tavLst>
                                            <p:tav tm="0">
                                              <p:val>
                                                <p:fltVal val="0"/>
                                              </p:val>
                                            </p:tav>
                                            <p:tav tm="100000">
                                              <p:val>
                                                <p:strVal val="#ppt_h"/>
                                              </p:val>
                                            </p:tav>
                                          </p:tavLst>
                                        </p:anim>
                                        <p:animEffect transition="in" filter="fade">
                                          <p:cBhvr>
                                            <p:cTn id="184" dur="300"/>
                                            <p:tgtEl>
                                              <p:spTgt spid="27"/>
                                            </p:tgtEl>
                                          </p:cBhvr>
                                        </p:animEffect>
                                      </p:childTnLst>
                                    </p:cTn>
                                  </p:par>
                                  <p:par>
                                    <p:cTn id="185" presetID="6" presetClass="emph" presetSubtype="0" autoRev="1" fill="hold" grpId="1" nodeType="withEffect">
                                      <p:stCondLst>
                                        <p:cond delay="800"/>
                                      </p:stCondLst>
                                      <p:childTnLst>
                                        <p:animScale>
                                          <p:cBhvr>
                                            <p:cTn id="186" dur="150" fill="hold"/>
                                            <p:tgtEl>
                                              <p:spTgt spid="27"/>
                                            </p:tgtEl>
                                          </p:cBhvr>
                                          <p:by x="110000" y="110000"/>
                                        </p:animScale>
                                      </p:childTnLst>
                                    </p:cTn>
                                  </p:par>
                                  <p:par>
                                    <p:cTn id="187" presetID="53" presetClass="entr" presetSubtype="16" fill="hold" grpId="0" nodeType="withEffect">
                                      <p:stCondLst>
                                        <p:cond delay="30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600"/>
                                      </p:stCondLst>
                                      <p:childTnLst>
                                        <p:animScale>
                                          <p:cBhvr>
                                            <p:cTn id="193" dur="150" fill="hold"/>
                                            <p:tgtEl>
                                              <p:spTgt spid="28"/>
                                            </p:tgtEl>
                                          </p:cBhvr>
                                          <p:by x="110000" y="110000"/>
                                        </p:animScale>
                                      </p:childTnLst>
                                    </p:cTn>
                                  </p:par>
                                  <p:par>
                                    <p:cTn id="194" presetID="53" presetClass="entr" presetSubtype="16" fill="hold" grpId="0" nodeType="with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300" fill="hold"/>
                                            <p:tgtEl>
                                              <p:spTgt spid="26"/>
                                            </p:tgtEl>
                                            <p:attrNameLst>
                                              <p:attrName>ppt_w</p:attrName>
                                            </p:attrNameLst>
                                          </p:cBhvr>
                                          <p:tavLst>
                                            <p:tav tm="0">
                                              <p:val>
                                                <p:fltVal val="0"/>
                                              </p:val>
                                            </p:tav>
                                            <p:tav tm="100000">
                                              <p:val>
                                                <p:strVal val="#ppt_w"/>
                                              </p:val>
                                            </p:tav>
                                          </p:tavLst>
                                        </p:anim>
                                        <p:anim calcmode="lin" valueType="num">
                                          <p:cBhvr>
                                            <p:cTn id="197" dur="300" fill="hold"/>
                                            <p:tgtEl>
                                              <p:spTgt spid="26"/>
                                            </p:tgtEl>
                                            <p:attrNameLst>
                                              <p:attrName>ppt_h</p:attrName>
                                            </p:attrNameLst>
                                          </p:cBhvr>
                                          <p:tavLst>
                                            <p:tav tm="0">
                                              <p:val>
                                                <p:fltVal val="0"/>
                                              </p:val>
                                            </p:tav>
                                            <p:tav tm="100000">
                                              <p:val>
                                                <p:strVal val="#ppt_h"/>
                                              </p:val>
                                            </p:tav>
                                          </p:tavLst>
                                        </p:anim>
                                        <p:animEffect transition="in" filter="fade">
                                          <p:cBhvr>
                                            <p:cTn id="198" dur="300"/>
                                            <p:tgtEl>
                                              <p:spTgt spid="26"/>
                                            </p:tgtEl>
                                          </p:cBhvr>
                                        </p:animEffect>
                                      </p:childTnLst>
                                    </p:cTn>
                                  </p:par>
                                  <p:par>
                                    <p:cTn id="199" presetID="6" presetClass="emph" presetSubtype="0" autoRev="1" fill="hold" grpId="1" nodeType="withEffect">
                                      <p:stCondLst>
                                        <p:cond delay="300"/>
                                      </p:stCondLst>
                                      <p:childTnLst>
                                        <p:animScale>
                                          <p:cBhvr>
                                            <p:cTn id="200" dur="150" fill="hold"/>
                                            <p:tgtEl>
                                              <p:spTgt spid="26"/>
                                            </p:tgtEl>
                                          </p:cBhvr>
                                          <p:by x="110000" y="110000"/>
                                        </p:animScale>
                                      </p:childTnLst>
                                    </p:cTn>
                                  </p:par>
                                  <p:par>
                                    <p:cTn id="201" presetID="53" presetClass="entr" presetSubtype="16" fill="hold" grpId="0" nodeType="withEffect">
                                      <p:stCondLst>
                                        <p:cond delay="600"/>
                                      </p:stCondLst>
                                      <p:childTnLst>
                                        <p:set>
                                          <p:cBhvr>
                                            <p:cTn id="202" dur="1" fill="hold">
                                              <p:stCondLst>
                                                <p:cond delay="0"/>
                                              </p:stCondLst>
                                            </p:cTn>
                                            <p:tgtEl>
                                              <p:spTgt spid="35"/>
                                            </p:tgtEl>
                                            <p:attrNameLst>
                                              <p:attrName>style.visibility</p:attrName>
                                            </p:attrNameLst>
                                          </p:cBhvr>
                                          <p:to>
                                            <p:strVal val="visible"/>
                                          </p:to>
                                        </p:set>
                                        <p:anim calcmode="lin" valueType="num">
                                          <p:cBhvr>
                                            <p:cTn id="203" dur="300" fill="hold"/>
                                            <p:tgtEl>
                                              <p:spTgt spid="35"/>
                                            </p:tgtEl>
                                            <p:attrNameLst>
                                              <p:attrName>ppt_w</p:attrName>
                                            </p:attrNameLst>
                                          </p:cBhvr>
                                          <p:tavLst>
                                            <p:tav tm="0">
                                              <p:val>
                                                <p:fltVal val="0"/>
                                              </p:val>
                                            </p:tav>
                                            <p:tav tm="100000">
                                              <p:val>
                                                <p:strVal val="#ppt_w"/>
                                              </p:val>
                                            </p:tav>
                                          </p:tavLst>
                                        </p:anim>
                                        <p:anim calcmode="lin" valueType="num">
                                          <p:cBhvr>
                                            <p:cTn id="204" dur="300" fill="hold"/>
                                            <p:tgtEl>
                                              <p:spTgt spid="35"/>
                                            </p:tgtEl>
                                            <p:attrNameLst>
                                              <p:attrName>ppt_h</p:attrName>
                                            </p:attrNameLst>
                                          </p:cBhvr>
                                          <p:tavLst>
                                            <p:tav tm="0">
                                              <p:val>
                                                <p:fltVal val="0"/>
                                              </p:val>
                                            </p:tav>
                                            <p:tav tm="100000">
                                              <p:val>
                                                <p:strVal val="#ppt_h"/>
                                              </p:val>
                                            </p:tav>
                                          </p:tavLst>
                                        </p:anim>
                                        <p:animEffect transition="in" filter="fade">
                                          <p:cBhvr>
                                            <p:cTn id="205" dur="300"/>
                                            <p:tgtEl>
                                              <p:spTgt spid="35"/>
                                            </p:tgtEl>
                                          </p:cBhvr>
                                        </p:animEffect>
                                      </p:childTnLst>
                                    </p:cTn>
                                  </p:par>
                                  <p:par>
                                    <p:cTn id="206" presetID="6" presetClass="emph" presetSubtype="0" autoRev="1" fill="hold" grpId="1" nodeType="withEffect">
                                      <p:stCondLst>
                                        <p:cond delay="900"/>
                                      </p:stCondLst>
                                      <p:childTnLst>
                                        <p:animScale>
                                          <p:cBhvr>
                                            <p:cTn id="207" dur="150" fill="hold"/>
                                            <p:tgtEl>
                                              <p:spTgt spid="35"/>
                                            </p:tgtEl>
                                          </p:cBhvr>
                                          <p:by x="110000" y="110000"/>
                                        </p:animScale>
                                      </p:childTnLst>
                                    </p:cTn>
                                  </p:par>
                                  <p:par>
                                    <p:cTn id="208" presetID="53" presetClass="entr" presetSubtype="16" fill="hold" grpId="0" nodeType="withEffect">
                                      <p:stCondLst>
                                        <p:cond delay="1200"/>
                                      </p:stCondLst>
                                      <p:childTnLst>
                                        <p:set>
                                          <p:cBhvr>
                                            <p:cTn id="209" dur="1" fill="hold">
                                              <p:stCondLst>
                                                <p:cond delay="0"/>
                                              </p:stCondLst>
                                            </p:cTn>
                                            <p:tgtEl>
                                              <p:spTgt spid="36"/>
                                            </p:tgtEl>
                                            <p:attrNameLst>
                                              <p:attrName>style.visibility</p:attrName>
                                            </p:attrNameLst>
                                          </p:cBhvr>
                                          <p:to>
                                            <p:strVal val="visible"/>
                                          </p:to>
                                        </p:set>
                                        <p:anim calcmode="lin" valueType="num">
                                          <p:cBhvr>
                                            <p:cTn id="210" dur="300" fill="hold"/>
                                            <p:tgtEl>
                                              <p:spTgt spid="36"/>
                                            </p:tgtEl>
                                            <p:attrNameLst>
                                              <p:attrName>ppt_w</p:attrName>
                                            </p:attrNameLst>
                                          </p:cBhvr>
                                          <p:tavLst>
                                            <p:tav tm="0">
                                              <p:val>
                                                <p:fltVal val="0"/>
                                              </p:val>
                                            </p:tav>
                                            <p:tav tm="100000">
                                              <p:val>
                                                <p:strVal val="#ppt_w"/>
                                              </p:val>
                                            </p:tav>
                                          </p:tavLst>
                                        </p:anim>
                                        <p:anim calcmode="lin" valueType="num">
                                          <p:cBhvr>
                                            <p:cTn id="211" dur="300" fill="hold"/>
                                            <p:tgtEl>
                                              <p:spTgt spid="36"/>
                                            </p:tgtEl>
                                            <p:attrNameLst>
                                              <p:attrName>ppt_h</p:attrName>
                                            </p:attrNameLst>
                                          </p:cBhvr>
                                          <p:tavLst>
                                            <p:tav tm="0">
                                              <p:val>
                                                <p:fltVal val="0"/>
                                              </p:val>
                                            </p:tav>
                                            <p:tav tm="100000">
                                              <p:val>
                                                <p:strVal val="#ppt_h"/>
                                              </p:val>
                                            </p:tav>
                                          </p:tavLst>
                                        </p:anim>
                                        <p:animEffect transition="in" filter="fade">
                                          <p:cBhvr>
                                            <p:cTn id="212" dur="300"/>
                                            <p:tgtEl>
                                              <p:spTgt spid="36"/>
                                            </p:tgtEl>
                                          </p:cBhvr>
                                        </p:animEffect>
                                      </p:childTnLst>
                                    </p:cTn>
                                  </p:par>
                                  <p:par>
                                    <p:cTn id="213" presetID="6" presetClass="emph" presetSubtype="0" autoRev="1" fill="hold" grpId="1" nodeType="withEffect">
                                      <p:stCondLst>
                                        <p:cond delay="1500"/>
                                      </p:stCondLst>
                                      <p:childTnLst>
                                        <p:animScale>
                                          <p:cBhvr>
                                            <p:cTn id="214" dur="150" fill="hold"/>
                                            <p:tgtEl>
                                              <p:spTgt spid="36"/>
                                            </p:tgtEl>
                                          </p:cBhvr>
                                          <p:by x="110000" y="110000"/>
                                        </p:animScale>
                                      </p:childTnLst>
                                    </p:cTn>
                                  </p:par>
                                  <p:par>
                                    <p:cTn id="215" presetID="53" presetClass="entr" presetSubtype="16" fill="hold" grpId="0" nodeType="withEffect">
                                      <p:stCondLst>
                                        <p:cond delay="1800"/>
                                      </p:stCondLst>
                                      <p:childTnLst>
                                        <p:set>
                                          <p:cBhvr>
                                            <p:cTn id="216" dur="1" fill="hold">
                                              <p:stCondLst>
                                                <p:cond delay="0"/>
                                              </p:stCondLst>
                                            </p:cTn>
                                            <p:tgtEl>
                                              <p:spTgt spid="40"/>
                                            </p:tgtEl>
                                            <p:attrNameLst>
                                              <p:attrName>style.visibility</p:attrName>
                                            </p:attrNameLst>
                                          </p:cBhvr>
                                          <p:to>
                                            <p:strVal val="visible"/>
                                          </p:to>
                                        </p:set>
                                        <p:anim calcmode="lin" valueType="num">
                                          <p:cBhvr>
                                            <p:cTn id="217" dur="300" fill="hold"/>
                                            <p:tgtEl>
                                              <p:spTgt spid="40"/>
                                            </p:tgtEl>
                                            <p:attrNameLst>
                                              <p:attrName>ppt_w</p:attrName>
                                            </p:attrNameLst>
                                          </p:cBhvr>
                                          <p:tavLst>
                                            <p:tav tm="0">
                                              <p:val>
                                                <p:fltVal val="0"/>
                                              </p:val>
                                            </p:tav>
                                            <p:tav tm="100000">
                                              <p:val>
                                                <p:strVal val="#ppt_w"/>
                                              </p:val>
                                            </p:tav>
                                          </p:tavLst>
                                        </p:anim>
                                        <p:anim calcmode="lin" valueType="num">
                                          <p:cBhvr>
                                            <p:cTn id="218" dur="300" fill="hold"/>
                                            <p:tgtEl>
                                              <p:spTgt spid="40"/>
                                            </p:tgtEl>
                                            <p:attrNameLst>
                                              <p:attrName>ppt_h</p:attrName>
                                            </p:attrNameLst>
                                          </p:cBhvr>
                                          <p:tavLst>
                                            <p:tav tm="0">
                                              <p:val>
                                                <p:fltVal val="0"/>
                                              </p:val>
                                            </p:tav>
                                            <p:tav tm="100000">
                                              <p:val>
                                                <p:strVal val="#ppt_h"/>
                                              </p:val>
                                            </p:tav>
                                          </p:tavLst>
                                        </p:anim>
                                        <p:animEffect transition="in" filter="fade">
                                          <p:cBhvr>
                                            <p:cTn id="219" dur="300"/>
                                            <p:tgtEl>
                                              <p:spTgt spid="40"/>
                                            </p:tgtEl>
                                          </p:cBhvr>
                                        </p:animEffect>
                                      </p:childTnLst>
                                    </p:cTn>
                                  </p:par>
                                  <p:par>
                                    <p:cTn id="220" presetID="6" presetClass="emph" presetSubtype="0" autoRev="1" fill="hold" grpId="1" nodeType="withEffect">
                                      <p:stCondLst>
                                        <p:cond delay="2100"/>
                                      </p:stCondLst>
                                      <p:childTnLst>
                                        <p:animScale>
                                          <p:cBhvr>
                                            <p:cTn id="221" dur="150" fill="hold"/>
                                            <p:tgtEl>
                                              <p:spTgt spid="40"/>
                                            </p:tgtEl>
                                          </p:cBhvr>
                                          <p:by x="110000" y="110000"/>
                                        </p:animScale>
                                      </p:childTnLst>
                                    </p:cTn>
                                  </p:par>
                                  <p:par>
                                    <p:cTn id="222" presetID="2" presetClass="entr" presetSubtype="2" fill="hold" grpId="0" nodeType="withEffect" p14:presetBounceEnd="50000">
                                      <p:stCondLst>
                                        <p:cond delay="2100"/>
                                      </p:stCondLst>
                                      <p:childTnLst>
                                        <p:set>
                                          <p:cBhvr>
                                            <p:cTn id="223" dur="1" fill="hold">
                                              <p:stCondLst>
                                                <p:cond delay="0"/>
                                              </p:stCondLst>
                                            </p:cTn>
                                            <p:tgtEl>
                                              <p:spTgt spid="41"/>
                                            </p:tgtEl>
                                            <p:attrNameLst>
                                              <p:attrName>style.visibility</p:attrName>
                                            </p:attrNameLst>
                                          </p:cBhvr>
                                          <p:to>
                                            <p:strVal val="visible"/>
                                          </p:to>
                                        </p:set>
                                        <p:anim calcmode="lin" valueType="num" p14:bounceEnd="50000">
                                          <p:cBhvr additive="base">
                                            <p:cTn id="224" dur="500" fill="hold"/>
                                            <p:tgtEl>
                                              <p:spTgt spid="41"/>
                                            </p:tgtEl>
                                            <p:attrNameLst>
                                              <p:attrName>ppt_x</p:attrName>
                                            </p:attrNameLst>
                                          </p:cBhvr>
                                          <p:tavLst>
                                            <p:tav tm="0">
                                              <p:val>
                                                <p:strVal val="1+#ppt_w/2"/>
                                              </p:val>
                                            </p:tav>
                                            <p:tav tm="100000">
                                              <p:val>
                                                <p:strVal val="#ppt_x"/>
                                              </p:val>
                                            </p:tav>
                                          </p:tavLst>
                                        </p:anim>
                                        <p:anim calcmode="lin" valueType="num" p14:bounceEnd="50000">
                                          <p:cBhvr additive="base">
                                            <p:cTn id="225" dur="500" fill="hold"/>
                                            <p:tgtEl>
                                              <p:spTgt spid="41"/>
                                            </p:tgtEl>
                                            <p:attrNameLst>
                                              <p:attrName>ppt_y</p:attrName>
                                            </p:attrNameLst>
                                          </p:cBhvr>
                                          <p:tavLst>
                                            <p:tav tm="0">
                                              <p:val>
                                                <p:strVal val="#ppt_y"/>
                                              </p:val>
                                            </p:tav>
                                            <p:tav tm="100000">
                                              <p:val>
                                                <p:strVal val="#ppt_y"/>
                                              </p:val>
                                            </p:tav>
                                          </p:tavLst>
                                        </p:anim>
                                      </p:childTnLst>
                                    </p:cTn>
                                  </p:par>
                                  <p:par>
                                    <p:cTn id="226" presetID="53" presetClass="entr" presetSubtype="16" fill="hold" grpId="0" nodeType="withEffect">
                                      <p:stCondLst>
                                        <p:cond delay="26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300" fill="hold"/>
                                            <p:tgtEl>
                                              <p:spTgt spid="42"/>
                                            </p:tgtEl>
                                            <p:attrNameLst>
                                              <p:attrName>ppt_w</p:attrName>
                                            </p:attrNameLst>
                                          </p:cBhvr>
                                          <p:tavLst>
                                            <p:tav tm="0">
                                              <p:val>
                                                <p:fltVal val="0"/>
                                              </p:val>
                                            </p:tav>
                                            <p:tav tm="100000">
                                              <p:val>
                                                <p:strVal val="#ppt_w"/>
                                              </p:val>
                                            </p:tav>
                                          </p:tavLst>
                                        </p:anim>
                                        <p:anim calcmode="lin" valueType="num">
                                          <p:cBhvr>
                                            <p:cTn id="229" dur="300" fill="hold"/>
                                            <p:tgtEl>
                                              <p:spTgt spid="42"/>
                                            </p:tgtEl>
                                            <p:attrNameLst>
                                              <p:attrName>ppt_h</p:attrName>
                                            </p:attrNameLst>
                                          </p:cBhvr>
                                          <p:tavLst>
                                            <p:tav tm="0">
                                              <p:val>
                                                <p:fltVal val="0"/>
                                              </p:val>
                                            </p:tav>
                                            <p:tav tm="100000">
                                              <p:val>
                                                <p:strVal val="#ppt_h"/>
                                              </p:val>
                                            </p:tav>
                                          </p:tavLst>
                                        </p:anim>
                                        <p:animEffect transition="in" filter="fade">
                                          <p:cBhvr>
                                            <p:cTn id="230" dur="300"/>
                                            <p:tgtEl>
                                              <p:spTgt spid="42"/>
                                            </p:tgtEl>
                                          </p:cBhvr>
                                        </p:animEffect>
                                      </p:childTnLst>
                                    </p:cTn>
                                  </p:par>
                                  <p:par>
                                    <p:cTn id="231" presetID="6" presetClass="emph" presetSubtype="0" autoRev="1" fill="hold" grpId="1" nodeType="withEffect">
                                      <p:stCondLst>
                                        <p:cond delay="2900"/>
                                      </p:stCondLst>
                                      <p:childTnLst>
                                        <p:animScale>
                                          <p:cBhvr>
                                            <p:cTn id="232" dur="150" fill="hold"/>
                                            <p:tgtEl>
                                              <p:spTgt spid="42"/>
                                            </p:tgtEl>
                                          </p:cBhvr>
                                          <p:by x="110000" y="110000"/>
                                        </p:animScale>
                                      </p:childTnLst>
                                    </p:cTn>
                                  </p:par>
                                  <p:par>
                                    <p:cTn id="233" presetID="53" presetClass="entr" presetSubtype="16" fill="hold" grpId="0" nodeType="withEffect">
                                      <p:stCondLst>
                                        <p:cond delay="3200"/>
                                      </p:stCondLst>
                                      <p:childTnLst>
                                        <p:set>
                                          <p:cBhvr>
                                            <p:cTn id="234" dur="1" fill="hold">
                                              <p:stCondLst>
                                                <p:cond delay="0"/>
                                              </p:stCondLst>
                                            </p:cTn>
                                            <p:tgtEl>
                                              <p:spTgt spid="43"/>
                                            </p:tgtEl>
                                            <p:attrNameLst>
                                              <p:attrName>style.visibility</p:attrName>
                                            </p:attrNameLst>
                                          </p:cBhvr>
                                          <p:to>
                                            <p:strVal val="visible"/>
                                          </p:to>
                                        </p:set>
                                        <p:anim calcmode="lin" valueType="num">
                                          <p:cBhvr>
                                            <p:cTn id="235" dur="300" fill="hold"/>
                                            <p:tgtEl>
                                              <p:spTgt spid="43"/>
                                            </p:tgtEl>
                                            <p:attrNameLst>
                                              <p:attrName>ppt_w</p:attrName>
                                            </p:attrNameLst>
                                          </p:cBhvr>
                                          <p:tavLst>
                                            <p:tav tm="0">
                                              <p:val>
                                                <p:fltVal val="0"/>
                                              </p:val>
                                            </p:tav>
                                            <p:tav tm="100000">
                                              <p:val>
                                                <p:strVal val="#ppt_w"/>
                                              </p:val>
                                            </p:tav>
                                          </p:tavLst>
                                        </p:anim>
                                        <p:anim calcmode="lin" valueType="num">
                                          <p:cBhvr>
                                            <p:cTn id="236" dur="300" fill="hold"/>
                                            <p:tgtEl>
                                              <p:spTgt spid="43"/>
                                            </p:tgtEl>
                                            <p:attrNameLst>
                                              <p:attrName>ppt_h</p:attrName>
                                            </p:attrNameLst>
                                          </p:cBhvr>
                                          <p:tavLst>
                                            <p:tav tm="0">
                                              <p:val>
                                                <p:fltVal val="0"/>
                                              </p:val>
                                            </p:tav>
                                            <p:tav tm="100000">
                                              <p:val>
                                                <p:strVal val="#ppt_h"/>
                                              </p:val>
                                            </p:tav>
                                          </p:tavLst>
                                        </p:anim>
                                        <p:animEffect transition="in" filter="fade">
                                          <p:cBhvr>
                                            <p:cTn id="237" dur="300"/>
                                            <p:tgtEl>
                                              <p:spTgt spid="43"/>
                                            </p:tgtEl>
                                          </p:cBhvr>
                                        </p:animEffect>
                                      </p:childTnLst>
                                    </p:cTn>
                                  </p:par>
                                  <p:par>
                                    <p:cTn id="238" presetID="6" presetClass="emph" presetSubtype="0" autoRev="1" fill="hold" grpId="1" nodeType="withEffect">
                                      <p:stCondLst>
                                        <p:cond delay="3500"/>
                                      </p:stCondLst>
                                      <p:childTnLst>
                                        <p:animScale>
                                          <p:cBhvr>
                                            <p:cTn id="239" dur="150" fill="hold"/>
                                            <p:tgtEl>
                                              <p:spTgt spid="43"/>
                                            </p:tgtEl>
                                          </p:cBhvr>
                                          <p:by x="110000" y="110000"/>
                                        </p:animScale>
                                      </p:childTnLst>
                                    </p:cTn>
                                  </p:par>
                                  <p:par>
                                    <p:cTn id="240" presetID="2" presetClass="entr" presetSubtype="2" fill="hold" grpId="0" nodeType="withEffect" p14:presetBounceEnd="50000">
                                      <p:stCondLst>
                                        <p:cond delay="3500"/>
                                      </p:stCondLst>
                                      <p:childTnLst>
                                        <p:set>
                                          <p:cBhvr>
                                            <p:cTn id="241" dur="1" fill="hold">
                                              <p:stCondLst>
                                                <p:cond delay="0"/>
                                              </p:stCondLst>
                                            </p:cTn>
                                            <p:tgtEl>
                                              <p:spTgt spid="44"/>
                                            </p:tgtEl>
                                            <p:attrNameLst>
                                              <p:attrName>style.visibility</p:attrName>
                                            </p:attrNameLst>
                                          </p:cBhvr>
                                          <p:to>
                                            <p:strVal val="visible"/>
                                          </p:to>
                                        </p:set>
                                        <p:anim calcmode="lin" valueType="num" p14:bounceEnd="50000">
                                          <p:cBhvr additive="base">
                                            <p:cTn id="242" dur="500" fill="hold"/>
                                            <p:tgtEl>
                                              <p:spTgt spid="44"/>
                                            </p:tgtEl>
                                            <p:attrNameLst>
                                              <p:attrName>ppt_x</p:attrName>
                                            </p:attrNameLst>
                                          </p:cBhvr>
                                          <p:tavLst>
                                            <p:tav tm="0">
                                              <p:val>
                                                <p:strVal val="1+#ppt_w/2"/>
                                              </p:val>
                                            </p:tav>
                                            <p:tav tm="100000">
                                              <p:val>
                                                <p:strVal val="#ppt_x"/>
                                              </p:val>
                                            </p:tav>
                                          </p:tavLst>
                                        </p:anim>
                                        <p:anim calcmode="lin" valueType="num" p14:bounceEnd="50000">
                                          <p:cBhvr additive="base">
                                            <p:cTn id="243" dur="500" fill="hold"/>
                                            <p:tgtEl>
                                              <p:spTgt spid="44"/>
                                            </p:tgtEl>
                                            <p:attrNameLst>
                                              <p:attrName>ppt_y</p:attrName>
                                            </p:attrNameLst>
                                          </p:cBhvr>
                                          <p:tavLst>
                                            <p:tav tm="0">
                                              <p:val>
                                                <p:strVal val="#ppt_y"/>
                                              </p:val>
                                            </p:tav>
                                            <p:tav tm="100000">
                                              <p:val>
                                                <p:strVal val="#ppt_y"/>
                                              </p:val>
                                            </p:tav>
                                          </p:tavLst>
                                        </p:anim>
                                      </p:childTnLst>
                                    </p:cTn>
                                  </p:par>
                                  <p:par>
                                    <p:cTn id="244" presetID="53" presetClass="entr" presetSubtype="16" fill="hold" grpId="0" nodeType="withEffect">
                                      <p:stCondLst>
                                        <p:cond delay="39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300" fill="hold"/>
                                            <p:tgtEl>
                                              <p:spTgt spid="45"/>
                                            </p:tgtEl>
                                            <p:attrNameLst>
                                              <p:attrName>ppt_w</p:attrName>
                                            </p:attrNameLst>
                                          </p:cBhvr>
                                          <p:tavLst>
                                            <p:tav tm="0">
                                              <p:val>
                                                <p:fltVal val="0"/>
                                              </p:val>
                                            </p:tav>
                                            <p:tav tm="100000">
                                              <p:val>
                                                <p:strVal val="#ppt_w"/>
                                              </p:val>
                                            </p:tav>
                                          </p:tavLst>
                                        </p:anim>
                                        <p:anim calcmode="lin" valueType="num">
                                          <p:cBhvr>
                                            <p:cTn id="247" dur="300" fill="hold"/>
                                            <p:tgtEl>
                                              <p:spTgt spid="45"/>
                                            </p:tgtEl>
                                            <p:attrNameLst>
                                              <p:attrName>ppt_h</p:attrName>
                                            </p:attrNameLst>
                                          </p:cBhvr>
                                          <p:tavLst>
                                            <p:tav tm="0">
                                              <p:val>
                                                <p:fltVal val="0"/>
                                              </p:val>
                                            </p:tav>
                                            <p:tav tm="100000">
                                              <p:val>
                                                <p:strVal val="#ppt_h"/>
                                              </p:val>
                                            </p:tav>
                                          </p:tavLst>
                                        </p:anim>
                                        <p:animEffect transition="in" filter="fade">
                                          <p:cBhvr>
                                            <p:cTn id="248" dur="300"/>
                                            <p:tgtEl>
                                              <p:spTgt spid="45"/>
                                            </p:tgtEl>
                                          </p:cBhvr>
                                        </p:animEffect>
                                      </p:childTnLst>
                                    </p:cTn>
                                  </p:par>
                                  <p:par>
                                    <p:cTn id="249" presetID="6" presetClass="emph" presetSubtype="0" autoRev="1" fill="hold" grpId="1" nodeType="withEffect">
                                      <p:stCondLst>
                                        <p:cond delay="4200"/>
                                      </p:stCondLst>
                                      <p:childTnLst>
                                        <p:animScale>
                                          <p:cBhvr>
                                            <p:cTn id="250" dur="150" fill="hold"/>
                                            <p:tgtEl>
                                              <p:spTgt spid="45"/>
                                            </p:tgtEl>
                                          </p:cBhvr>
                                          <p:by x="110000" y="110000"/>
                                        </p:animScale>
                                      </p:childTnLst>
                                    </p:cTn>
                                  </p:par>
                                  <p:par>
                                    <p:cTn id="251" presetID="53" presetClass="entr" presetSubtype="16" fill="hold" grpId="0" nodeType="withEffect">
                                      <p:stCondLst>
                                        <p:cond delay="4500"/>
                                      </p:stCondLst>
                                      <p:childTnLst>
                                        <p:set>
                                          <p:cBhvr>
                                            <p:cTn id="252" dur="1" fill="hold">
                                              <p:stCondLst>
                                                <p:cond delay="0"/>
                                              </p:stCondLst>
                                            </p:cTn>
                                            <p:tgtEl>
                                              <p:spTgt spid="46"/>
                                            </p:tgtEl>
                                            <p:attrNameLst>
                                              <p:attrName>style.visibility</p:attrName>
                                            </p:attrNameLst>
                                          </p:cBhvr>
                                          <p:to>
                                            <p:strVal val="visible"/>
                                          </p:to>
                                        </p:set>
                                        <p:anim calcmode="lin" valueType="num">
                                          <p:cBhvr>
                                            <p:cTn id="253" dur="300" fill="hold"/>
                                            <p:tgtEl>
                                              <p:spTgt spid="46"/>
                                            </p:tgtEl>
                                            <p:attrNameLst>
                                              <p:attrName>ppt_w</p:attrName>
                                            </p:attrNameLst>
                                          </p:cBhvr>
                                          <p:tavLst>
                                            <p:tav tm="0">
                                              <p:val>
                                                <p:fltVal val="0"/>
                                              </p:val>
                                            </p:tav>
                                            <p:tav tm="100000">
                                              <p:val>
                                                <p:strVal val="#ppt_w"/>
                                              </p:val>
                                            </p:tav>
                                          </p:tavLst>
                                        </p:anim>
                                        <p:anim calcmode="lin" valueType="num">
                                          <p:cBhvr>
                                            <p:cTn id="254" dur="300" fill="hold"/>
                                            <p:tgtEl>
                                              <p:spTgt spid="46"/>
                                            </p:tgtEl>
                                            <p:attrNameLst>
                                              <p:attrName>ppt_h</p:attrName>
                                            </p:attrNameLst>
                                          </p:cBhvr>
                                          <p:tavLst>
                                            <p:tav tm="0">
                                              <p:val>
                                                <p:fltVal val="0"/>
                                              </p:val>
                                            </p:tav>
                                            <p:tav tm="100000">
                                              <p:val>
                                                <p:strVal val="#ppt_h"/>
                                              </p:val>
                                            </p:tav>
                                          </p:tavLst>
                                        </p:anim>
                                        <p:animEffect transition="in" filter="fade">
                                          <p:cBhvr>
                                            <p:cTn id="255" dur="300"/>
                                            <p:tgtEl>
                                              <p:spTgt spid="46"/>
                                            </p:tgtEl>
                                          </p:cBhvr>
                                        </p:animEffect>
                                      </p:childTnLst>
                                    </p:cTn>
                                  </p:par>
                                  <p:par>
                                    <p:cTn id="256" presetID="6" presetClass="emph" presetSubtype="0" autoRev="1" fill="hold" grpId="1" nodeType="withEffect">
                                      <p:stCondLst>
                                        <p:cond delay="4800"/>
                                      </p:stCondLst>
                                      <p:childTnLst>
                                        <p:animScale>
                                          <p:cBhvr>
                                            <p:cTn id="257" dur="150" fill="hold"/>
                                            <p:tgtEl>
                                              <p:spTgt spid="46"/>
                                            </p:tgtEl>
                                          </p:cBhvr>
                                          <p:by x="110000" y="110000"/>
                                        </p:animScale>
                                      </p:childTnLst>
                                    </p:cTn>
                                  </p:par>
                                  <p:par>
                                    <p:cTn id="258" presetID="2" presetClass="entr" presetSubtype="2" fill="hold" grpId="0" nodeType="withEffect" p14:presetBounceEnd="50000">
                                      <p:stCondLst>
                                        <p:cond delay="4800"/>
                                      </p:stCondLst>
                                      <p:childTnLst>
                                        <p:set>
                                          <p:cBhvr>
                                            <p:cTn id="259" dur="1" fill="hold">
                                              <p:stCondLst>
                                                <p:cond delay="0"/>
                                              </p:stCondLst>
                                            </p:cTn>
                                            <p:tgtEl>
                                              <p:spTgt spid="47"/>
                                            </p:tgtEl>
                                            <p:attrNameLst>
                                              <p:attrName>style.visibility</p:attrName>
                                            </p:attrNameLst>
                                          </p:cBhvr>
                                          <p:to>
                                            <p:strVal val="visible"/>
                                          </p:to>
                                        </p:set>
                                        <p:anim calcmode="lin" valueType="num" p14:bounceEnd="50000">
                                          <p:cBhvr additive="base">
                                            <p:cTn id="260" dur="500" fill="hold"/>
                                            <p:tgtEl>
                                              <p:spTgt spid="47"/>
                                            </p:tgtEl>
                                            <p:attrNameLst>
                                              <p:attrName>ppt_x</p:attrName>
                                            </p:attrNameLst>
                                          </p:cBhvr>
                                          <p:tavLst>
                                            <p:tav tm="0">
                                              <p:val>
                                                <p:strVal val="1+#ppt_w/2"/>
                                              </p:val>
                                            </p:tav>
                                            <p:tav tm="100000">
                                              <p:val>
                                                <p:strVal val="#ppt_x"/>
                                              </p:val>
                                            </p:tav>
                                          </p:tavLst>
                                        </p:anim>
                                        <p:anim calcmode="lin" valueType="num" p14:bounceEnd="50000">
                                          <p:cBhvr additive="base">
                                            <p:cTn id="261" dur="500" fill="hold"/>
                                            <p:tgtEl>
                                              <p:spTgt spid="47"/>
                                            </p:tgtEl>
                                            <p:attrNameLst>
                                              <p:attrName>ppt_y</p:attrName>
                                            </p:attrNameLst>
                                          </p:cBhvr>
                                          <p:tavLst>
                                            <p:tav tm="0">
                                              <p:val>
                                                <p:strVal val="#ppt_y"/>
                                              </p:val>
                                            </p:tav>
                                            <p:tav tm="100000">
                                              <p:val>
                                                <p:strVal val="#ppt_y"/>
                                              </p:val>
                                            </p:tav>
                                          </p:tavLst>
                                        </p:anim>
                                      </p:childTnLst>
                                    </p:cTn>
                                  </p:par>
                                  <p:par>
                                    <p:cTn id="262" presetID="53" presetClass="entr" presetSubtype="16" fill="hold" grpId="0" nodeType="withEffect">
                                      <p:stCondLst>
                                        <p:cond delay="5200"/>
                                      </p:stCondLst>
                                      <p:childTnLst>
                                        <p:set>
                                          <p:cBhvr>
                                            <p:cTn id="263" dur="1" fill="hold">
                                              <p:stCondLst>
                                                <p:cond delay="0"/>
                                              </p:stCondLst>
                                            </p:cTn>
                                            <p:tgtEl>
                                              <p:spTgt spid="48"/>
                                            </p:tgtEl>
                                            <p:attrNameLst>
                                              <p:attrName>style.visibility</p:attrName>
                                            </p:attrNameLst>
                                          </p:cBhvr>
                                          <p:to>
                                            <p:strVal val="visible"/>
                                          </p:to>
                                        </p:set>
                                        <p:anim calcmode="lin" valueType="num">
                                          <p:cBhvr>
                                            <p:cTn id="264" dur="300" fill="hold"/>
                                            <p:tgtEl>
                                              <p:spTgt spid="48"/>
                                            </p:tgtEl>
                                            <p:attrNameLst>
                                              <p:attrName>ppt_w</p:attrName>
                                            </p:attrNameLst>
                                          </p:cBhvr>
                                          <p:tavLst>
                                            <p:tav tm="0">
                                              <p:val>
                                                <p:fltVal val="0"/>
                                              </p:val>
                                            </p:tav>
                                            <p:tav tm="100000">
                                              <p:val>
                                                <p:strVal val="#ppt_w"/>
                                              </p:val>
                                            </p:tav>
                                          </p:tavLst>
                                        </p:anim>
                                        <p:anim calcmode="lin" valueType="num">
                                          <p:cBhvr>
                                            <p:cTn id="265" dur="300" fill="hold"/>
                                            <p:tgtEl>
                                              <p:spTgt spid="48"/>
                                            </p:tgtEl>
                                            <p:attrNameLst>
                                              <p:attrName>ppt_h</p:attrName>
                                            </p:attrNameLst>
                                          </p:cBhvr>
                                          <p:tavLst>
                                            <p:tav tm="0">
                                              <p:val>
                                                <p:fltVal val="0"/>
                                              </p:val>
                                            </p:tav>
                                            <p:tav tm="100000">
                                              <p:val>
                                                <p:strVal val="#ppt_h"/>
                                              </p:val>
                                            </p:tav>
                                          </p:tavLst>
                                        </p:anim>
                                        <p:animEffect transition="in" filter="fade">
                                          <p:cBhvr>
                                            <p:cTn id="266" dur="300"/>
                                            <p:tgtEl>
                                              <p:spTgt spid="48"/>
                                            </p:tgtEl>
                                          </p:cBhvr>
                                        </p:animEffect>
                                      </p:childTnLst>
                                    </p:cTn>
                                  </p:par>
                                  <p:par>
                                    <p:cTn id="267" presetID="6" presetClass="emph" presetSubtype="0" autoRev="1" fill="hold" grpId="1" nodeType="withEffect">
                                      <p:stCondLst>
                                        <p:cond delay="5500"/>
                                      </p:stCondLst>
                                      <p:childTnLst>
                                        <p:animScale>
                                          <p:cBhvr>
                                            <p:cTn id="268" dur="150" fill="hold"/>
                                            <p:tgtEl>
                                              <p:spTgt spid="48"/>
                                            </p:tgtEl>
                                          </p:cBhvr>
                                          <p:by x="110000" y="110000"/>
                                        </p:animScale>
                                      </p:childTnLst>
                                    </p:cTn>
                                  </p:par>
                                  <p:par>
                                    <p:cTn id="269" presetID="53" presetClass="entr" presetSubtype="16" fill="hold" grpId="0" nodeType="withEffect">
                                      <p:stCondLst>
                                        <p:cond delay="5800"/>
                                      </p:stCondLst>
                                      <p:childTnLst>
                                        <p:set>
                                          <p:cBhvr>
                                            <p:cTn id="270" dur="1" fill="hold">
                                              <p:stCondLst>
                                                <p:cond delay="0"/>
                                              </p:stCondLst>
                                            </p:cTn>
                                            <p:tgtEl>
                                              <p:spTgt spid="49"/>
                                            </p:tgtEl>
                                            <p:attrNameLst>
                                              <p:attrName>style.visibility</p:attrName>
                                            </p:attrNameLst>
                                          </p:cBhvr>
                                          <p:to>
                                            <p:strVal val="visible"/>
                                          </p:to>
                                        </p:set>
                                        <p:anim calcmode="lin" valueType="num">
                                          <p:cBhvr>
                                            <p:cTn id="271" dur="300" fill="hold"/>
                                            <p:tgtEl>
                                              <p:spTgt spid="49"/>
                                            </p:tgtEl>
                                            <p:attrNameLst>
                                              <p:attrName>ppt_w</p:attrName>
                                            </p:attrNameLst>
                                          </p:cBhvr>
                                          <p:tavLst>
                                            <p:tav tm="0">
                                              <p:val>
                                                <p:fltVal val="0"/>
                                              </p:val>
                                            </p:tav>
                                            <p:tav tm="100000">
                                              <p:val>
                                                <p:strVal val="#ppt_w"/>
                                              </p:val>
                                            </p:tav>
                                          </p:tavLst>
                                        </p:anim>
                                        <p:anim calcmode="lin" valueType="num">
                                          <p:cBhvr>
                                            <p:cTn id="272" dur="300" fill="hold"/>
                                            <p:tgtEl>
                                              <p:spTgt spid="49"/>
                                            </p:tgtEl>
                                            <p:attrNameLst>
                                              <p:attrName>ppt_h</p:attrName>
                                            </p:attrNameLst>
                                          </p:cBhvr>
                                          <p:tavLst>
                                            <p:tav tm="0">
                                              <p:val>
                                                <p:fltVal val="0"/>
                                              </p:val>
                                            </p:tav>
                                            <p:tav tm="100000">
                                              <p:val>
                                                <p:strVal val="#ppt_h"/>
                                              </p:val>
                                            </p:tav>
                                          </p:tavLst>
                                        </p:anim>
                                        <p:animEffect transition="in" filter="fade">
                                          <p:cBhvr>
                                            <p:cTn id="273" dur="300"/>
                                            <p:tgtEl>
                                              <p:spTgt spid="49"/>
                                            </p:tgtEl>
                                          </p:cBhvr>
                                        </p:animEffect>
                                      </p:childTnLst>
                                    </p:cTn>
                                  </p:par>
                                  <p:par>
                                    <p:cTn id="274" presetID="6" presetClass="emph" presetSubtype="0" autoRev="1" fill="hold" grpId="1" nodeType="withEffect">
                                      <p:stCondLst>
                                        <p:cond delay="6100"/>
                                      </p:stCondLst>
                                      <p:childTnLst>
                                        <p:animScale>
                                          <p:cBhvr>
                                            <p:cTn id="275" dur="150" fill="hold"/>
                                            <p:tgtEl>
                                              <p:spTgt spid="49"/>
                                            </p:tgtEl>
                                          </p:cBhvr>
                                          <p:by x="110000" y="110000"/>
                                        </p:animScale>
                                      </p:childTnLst>
                                    </p:cTn>
                                  </p:par>
                                  <p:par>
                                    <p:cTn id="276" presetID="2" presetClass="entr" presetSubtype="2" fill="hold" grpId="0" nodeType="withEffect" p14:presetBounceEnd="50000">
                                      <p:stCondLst>
                                        <p:cond delay="6100"/>
                                      </p:stCondLst>
                                      <p:childTnLst>
                                        <p:set>
                                          <p:cBhvr>
                                            <p:cTn id="277" dur="1" fill="hold">
                                              <p:stCondLst>
                                                <p:cond delay="0"/>
                                              </p:stCondLst>
                                            </p:cTn>
                                            <p:tgtEl>
                                              <p:spTgt spid="50"/>
                                            </p:tgtEl>
                                            <p:attrNameLst>
                                              <p:attrName>style.visibility</p:attrName>
                                            </p:attrNameLst>
                                          </p:cBhvr>
                                          <p:to>
                                            <p:strVal val="visible"/>
                                          </p:to>
                                        </p:set>
                                        <p:anim calcmode="lin" valueType="num" p14:bounceEnd="50000">
                                          <p:cBhvr additive="base">
                                            <p:cTn id="278" dur="500" fill="hold"/>
                                            <p:tgtEl>
                                              <p:spTgt spid="50"/>
                                            </p:tgtEl>
                                            <p:attrNameLst>
                                              <p:attrName>ppt_x</p:attrName>
                                            </p:attrNameLst>
                                          </p:cBhvr>
                                          <p:tavLst>
                                            <p:tav tm="0">
                                              <p:val>
                                                <p:strVal val="1+#ppt_w/2"/>
                                              </p:val>
                                            </p:tav>
                                            <p:tav tm="100000">
                                              <p:val>
                                                <p:strVal val="#ppt_x"/>
                                              </p:val>
                                            </p:tav>
                                          </p:tavLst>
                                        </p:anim>
                                        <p:anim calcmode="lin" valueType="num" p14:bounceEnd="50000">
                                          <p:cBhvr additive="base">
                                            <p:cTn id="279" dur="500" fill="hold"/>
                                            <p:tgtEl>
                                              <p:spTgt spid="50"/>
                                            </p:tgtEl>
                                            <p:attrNameLst>
                                              <p:attrName>ppt_y</p:attrName>
                                            </p:attrNameLst>
                                          </p:cBhvr>
                                          <p:tavLst>
                                            <p:tav tm="0">
                                              <p:val>
                                                <p:strVal val="#ppt_y"/>
                                              </p:val>
                                            </p:tav>
                                            <p:tav tm="100000">
                                              <p:val>
                                                <p:strVal val="#ppt_y"/>
                                              </p:val>
                                            </p:tav>
                                          </p:tavLst>
                                        </p:anim>
                                      </p:childTnLst>
                                    </p:cTn>
                                  </p:par>
                                  <p:par>
                                    <p:cTn id="280" presetID="53" presetClass="entr" presetSubtype="16" fill="hold" grpId="0" nodeType="withEffect">
                                      <p:stCondLst>
                                        <p:cond delay="6500"/>
                                      </p:stCondLst>
                                      <p:childTnLst>
                                        <p:set>
                                          <p:cBhvr>
                                            <p:cTn id="281" dur="1" fill="hold">
                                              <p:stCondLst>
                                                <p:cond delay="0"/>
                                              </p:stCondLst>
                                            </p:cTn>
                                            <p:tgtEl>
                                              <p:spTgt spid="54"/>
                                            </p:tgtEl>
                                            <p:attrNameLst>
                                              <p:attrName>style.visibility</p:attrName>
                                            </p:attrNameLst>
                                          </p:cBhvr>
                                          <p:to>
                                            <p:strVal val="visible"/>
                                          </p:to>
                                        </p:set>
                                        <p:anim calcmode="lin" valueType="num">
                                          <p:cBhvr>
                                            <p:cTn id="282" dur="300" fill="hold"/>
                                            <p:tgtEl>
                                              <p:spTgt spid="54"/>
                                            </p:tgtEl>
                                            <p:attrNameLst>
                                              <p:attrName>ppt_w</p:attrName>
                                            </p:attrNameLst>
                                          </p:cBhvr>
                                          <p:tavLst>
                                            <p:tav tm="0">
                                              <p:val>
                                                <p:fltVal val="0"/>
                                              </p:val>
                                            </p:tav>
                                            <p:tav tm="100000">
                                              <p:val>
                                                <p:strVal val="#ppt_w"/>
                                              </p:val>
                                            </p:tav>
                                          </p:tavLst>
                                        </p:anim>
                                        <p:anim calcmode="lin" valueType="num">
                                          <p:cBhvr>
                                            <p:cTn id="283" dur="300" fill="hold"/>
                                            <p:tgtEl>
                                              <p:spTgt spid="54"/>
                                            </p:tgtEl>
                                            <p:attrNameLst>
                                              <p:attrName>ppt_h</p:attrName>
                                            </p:attrNameLst>
                                          </p:cBhvr>
                                          <p:tavLst>
                                            <p:tav tm="0">
                                              <p:val>
                                                <p:fltVal val="0"/>
                                              </p:val>
                                            </p:tav>
                                            <p:tav tm="100000">
                                              <p:val>
                                                <p:strVal val="#ppt_h"/>
                                              </p:val>
                                            </p:tav>
                                          </p:tavLst>
                                        </p:anim>
                                        <p:animEffect transition="in" filter="fade">
                                          <p:cBhvr>
                                            <p:cTn id="284" dur="300"/>
                                            <p:tgtEl>
                                              <p:spTgt spid="54"/>
                                            </p:tgtEl>
                                          </p:cBhvr>
                                        </p:animEffect>
                                      </p:childTnLst>
                                    </p:cTn>
                                  </p:par>
                                  <p:par>
                                    <p:cTn id="285" presetID="6" presetClass="emph" presetSubtype="0" autoRev="1" fill="hold" grpId="1" nodeType="withEffect">
                                      <p:stCondLst>
                                        <p:cond delay="6800"/>
                                      </p:stCondLst>
                                      <p:childTnLst>
                                        <p:animScale>
                                          <p:cBhvr>
                                            <p:cTn id="286" dur="150" fill="hold"/>
                                            <p:tgtEl>
                                              <p:spTgt spid="54"/>
                                            </p:tgtEl>
                                          </p:cBhvr>
                                          <p:by x="110000" y="110000"/>
                                        </p:animScale>
                                      </p:childTnLst>
                                    </p:cTn>
                                  </p:par>
                                  <p:par>
                                    <p:cTn id="287" presetID="53" presetClass="entr" presetSubtype="16" fill="hold" grpId="0" nodeType="withEffect">
                                      <p:stCondLst>
                                        <p:cond delay="7100"/>
                                      </p:stCondLst>
                                      <p:childTnLst>
                                        <p:set>
                                          <p:cBhvr>
                                            <p:cTn id="288" dur="1" fill="hold">
                                              <p:stCondLst>
                                                <p:cond delay="0"/>
                                              </p:stCondLst>
                                            </p:cTn>
                                            <p:tgtEl>
                                              <p:spTgt spid="55"/>
                                            </p:tgtEl>
                                            <p:attrNameLst>
                                              <p:attrName>style.visibility</p:attrName>
                                            </p:attrNameLst>
                                          </p:cBhvr>
                                          <p:to>
                                            <p:strVal val="visible"/>
                                          </p:to>
                                        </p:set>
                                        <p:anim calcmode="lin" valueType="num">
                                          <p:cBhvr>
                                            <p:cTn id="289" dur="300" fill="hold"/>
                                            <p:tgtEl>
                                              <p:spTgt spid="55"/>
                                            </p:tgtEl>
                                            <p:attrNameLst>
                                              <p:attrName>ppt_w</p:attrName>
                                            </p:attrNameLst>
                                          </p:cBhvr>
                                          <p:tavLst>
                                            <p:tav tm="0">
                                              <p:val>
                                                <p:fltVal val="0"/>
                                              </p:val>
                                            </p:tav>
                                            <p:tav tm="100000">
                                              <p:val>
                                                <p:strVal val="#ppt_w"/>
                                              </p:val>
                                            </p:tav>
                                          </p:tavLst>
                                        </p:anim>
                                        <p:anim calcmode="lin" valueType="num">
                                          <p:cBhvr>
                                            <p:cTn id="290" dur="300" fill="hold"/>
                                            <p:tgtEl>
                                              <p:spTgt spid="55"/>
                                            </p:tgtEl>
                                            <p:attrNameLst>
                                              <p:attrName>ppt_h</p:attrName>
                                            </p:attrNameLst>
                                          </p:cBhvr>
                                          <p:tavLst>
                                            <p:tav tm="0">
                                              <p:val>
                                                <p:fltVal val="0"/>
                                              </p:val>
                                            </p:tav>
                                            <p:tav tm="100000">
                                              <p:val>
                                                <p:strVal val="#ppt_h"/>
                                              </p:val>
                                            </p:tav>
                                          </p:tavLst>
                                        </p:anim>
                                        <p:animEffect transition="in" filter="fade">
                                          <p:cBhvr>
                                            <p:cTn id="291" dur="300"/>
                                            <p:tgtEl>
                                              <p:spTgt spid="55"/>
                                            </p:tgtEl>
                                          </p:cBhvr>
                                        </p:animEffect>
                                      </p:childTnLst>
                                    </p:cTn>
                                  </p:par>
                                  <p:par>
                                    <p:cTn id="292" presetID="6" presetClass="emph" presetSubtype="0" autoRev="1" fill="hold" grpId="1" nodeType="withEffect">
                                      <p:stCondLst>
                                        <p:cond delay="7400"/>
                                      </p:stCondLst>
                                      <p:childTnLst>
                                        <p:animScale>
                                          <p:cBhvr>
                                            <p:cTn id="293" dur="150" fill="hold"/>
                                            <p:tgtEl>
                                              <p:spTgt spid="55"/>
                                            </p:tgtEl>
                                          </p:cBhvr>
                                          <p:by x="110000" y="110000"/>
                                        </p:animScale>
                                      </p:childTnLst>
                                    </p:cTn>
                                  </p:par>
                                  <p:par>
                                    <p:cTn id="294" presetID="2" presetClass="entr" presetSubtype="2" fill="hold" grpId="0" nodeType="withEffect" p14:presetBounceEnd="50000">
                                      <p:stCondLst>
                                        <p:cond delay="7400"/>
                                      </p:stCondLst>
                                      <p:childTnLst>
                                        <p:set>
                                          <p:cBhvr>
                                            <p:cTn id="295" dur="1" fill="hold">
                                              <p:stCondLst>
                                                <p:cond delay="0"/>
                                              </p:stCondLst>
                                            </p:cTn>
                                            <p:tgtEl>
                                              <p:spTgt spid="56"/>
                                            </p:tgtEl>
                                            <p:attrNameLst>
                                              <p:attrName>style.visibility</p:attrName>
                                            </p:attrNameLst>
                                          </p:cBhvr>
                                          <p:to>
                                            <p:strVal val="visible"/>
                                          </p:to>
                                        </p:set>
                                        <p:anim calcmode="lin" valueType="num" p14:bounceEnd="50000">
                                          <p:cBhvr additive="base">
                                            <p:cTn id="296" dur="500" fill="hold"/>
                                            <p:tgtEl>
                                              <p:spTgt spid="56"/>
                                            </p:tgtEl>
                                            <p:attrNameLst>
                                              <p:attrName>ppt_x</p:attrName>
                                            </p:attrNameLst>
                                          </p:cBhvr>
                                          <p:tavLst>
                                            <p:tav tm="0">
                                              <p:val>
                                                <p:strVal val="1+#ppt_w/2"/>
                                              </p:val>
                                            </p:tav>
                                            <p:tav tm="100000">
                                              <p:val>
                                                <p:strVal val="#ppt_x"/>
                                              </p:val>
                                            </p:tav>
                                          </p:tavLst>
                                        </p:anim>
                                        <p:anim calcmode="lin" valueType="num" p14:bounceEnd="50000">
                                          <p:cBhvr additive="base">
                                            <p:cTn id="297"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bldLvl="0" animBg="1"/>
          <p:bldP spid="10" grpId="1" bldLvl="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bldLvl="0" animBg="1"/>
          <p:bldP spid="36" grpId="1" bldLvl="0" animBg="1"/>
          <p:bldP spid="40" grpId="0"/>
          <p:bldP spid="40" grpId="1"/>
          <p:bldP spid="41" grpId="0"/>
          <p:bldP spid="42" grpId="0" bldLvl="0" animBg="1"/>
          <p:bldP spid="42" grpId="1" bldLvl="0" animBg="1"/>
          <p:bldP spid="43" grpId="0"/>
          <p:bldP spid="43" grpId="1"/>
          <p:bldP spid="44" grpId="0"/>
          <p:bldP spid="45" grpId="0" bldLvl="0" animBg="1"/>
          <p:bldP spid="45" grpId="1" bldLvl="0" animBg="1"/>
          <p:bldP spid="46" grpId="0"/>
          <p:bldP spid="46" grpId="1"/>
          <p:bldP spid="47" grpId="0"/>
          <p:bldP spid="48" grpId="0" bldLvl="0" animBg="1"/>
          <p:bldP spid="48" grpId="1" bldLvl="0" animBg="1"/>
          <p:bldP spid="49" grpId="0"/>
          <p:bldP spid="49" grpId="1"/>
          <p:bldP spid="50" grpId="0"/>
          <p:bldP spid="54" grpId="0" bldLvl="0" animBg="1"/>
          <p:bldP spid="54" grpId="1" bldLvl="0" animBg="1"/>
          <p:bldP spid="55" grpId="0"/>
          <p:bldP spid="55" grpId="1"/>
          <p:bldP spid="5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300" fill="hold"/>
                                            <p:tgtEl>
                                              <p:spTgt spid="15"/>
                                            </p:tgtEl>
                                            <p:attrNameLst>
                                              <p:attrName>ppt_w</p:attrName>
                                            </p:attrNameLst>
                                          </p:cBhvr>
                                          <p:tavLst>
                                            <p:tav tm="0">
                                              <p:val>
                                                <p:fltVal val="0"/>
                                              </p:val>
                                            </p:tav>
                                            <p:tav tm="100000">
                                              <p:val>
                                                <p:strVal val="#ppt_w"/>
                                              </p:val>
                                            </p:tav>
                                          </p:tavLst>
                                        </p:anim>
                                        <p:anim calcmode="lin" valueType="num">
                                          <p:cBhvr>
                                            <p:cTn id="92" dur="300" fill="hold"/>
                                            <p:tgtEl>
                                              <p:spTgt spid="15"/>
                                            </p:tgtEl>
                                            <p:attrNameLst>
                                              <p:attrName>ppt_h</p:attrName>
                                            </p:attrNameLst>
                                          </p:cBhvr>
                                          <p:tavLst>
                                            <p:tav tm="0">
                                              <p:val>
                                                <p:fltVal val="0"/>
                                              </p:val>
                                            </p:tav>
                                            <p:tav tm="100000">
                                              <p:val>
                                                <p:strVal val="#ppt_h"/>
                                              </p:val>
                                            </p:tav>
                                          </p:tavLst>
                                        </p:anim>
                                        <p:animEffect transition="in" filter="fade">
                                          <p:cBhvr>
                                            <p:cTn id="93" dur="300"/>
                                            <p:tgtEl>
                                              <p:spTgt spid="15"/>
                                            </p:tgtEl>
                                          </p:cBhvr>
                                        </p:animEffect>
                                      </p:childTnLst>
                                    </p:cTn>
                                  </p:par>
                                  <p:par>
                                    <p:cTn id="94" presetID="6" presetClass="emph" presetSubtype="0" autoRev="1" fill="hold" grpId="1" nodeType="withEffect">
                                      <p:stCondLst>
                                        <p:cond delay="300"/>
                                      </p:stCondLst>
                                      <p:childTnLst>
                                        <p:animScale>
                                          <p:cBhvr>
                                            <p:cTn id="95" dur="150" fill="hold"/>
                                            <p:tgtEl>
                                              <p:spTgt spid="15"/>
                                            </p:tgtEl>
                                          </p:cBhvr>
                                          <p:by x="110000" y="110000"/>
                                        </p:animScale>
                                      </p:childTnLst>
                                    </p:cTn>
                                  </p:par>
                                  <p:par>
                                    <p:cTn id="96" presetID="53" presetClass="entr" presetSubtype="16" fill="hold" grpId="0" nodeType="withEffect">
                                      <p:stCondLst>
                                        <p:cond delay="100"/>
                                      </p:stCondLst>
                                      <p:childTnLst>
                                        <p:set>
                                          <p:cBhvr>
                                            <p:cTn id="97" dur="1" fill="hold">
                                              <p:stCondLst>
                                                <p:cond delay="0"/>
                                              </p:stCondLst>
                                            </p:cTn>
                                            <p:tgtEl>
                                              <p:spTgt spid="13"/>
                                            </p:tgtEl>
                                            <p:attrNameLst>
                                              <p:attrName>style.visibility</p:attrName>
                                            </p:attrNameLst>
                                          </p:cBhvr>
                                          <p:to>
                                            <p:strVal val="visible"/>
                                          </p:to>
                                        </p:set>
                                        <p:anim calcmode="lin" valueType="num">
                                          <p:cBhvr>
                                            <p:cTn id="98" dur="300" fill="hold"/>
                                            <p:tgtEl>
                                              <p:spTgt spid="13"/>
                                            </p:tgtEl>
                                            <p:attrNameLst>
                                              <p:attrName>ppt_w</p:attrName>
                                            </p:attrNameLst>
                                          </p:cBhvr>
                                          <p:tavLst>
                                            <p:tav tm="0">
                                              <p:val>
                                                <p:fltVal val="0"/>
                                              </p:val>
                                            </p:tav>
                                            <p:tav tm="100000">
                                              <p:val>
                                                <p:strVal val="#ppt_w"/>
                                              </p:val>
                                            </p:tav>
                                          </p:tavLst>
                                        </p:anim>
                                        <p:anim calcmode="lin" valueType="num">
                                          <p:cBhvr>
                                            <p:cTn id="99" dur="300" fill="hold"/>
                                            <p:tgtEl>
                                              <p:spTgt spid="13"/>
                                            </p:tgtEl>
                                            <p:attrNameLst>
                                              <p:attrName>ppt_h</p:attrName>
                                            </p:attrNameLst>
                                          </p:cBhvr>
                                          <p:tavLst>
                                            <p:tav tm="0">
                                              <p:val>
                                                <p:fltVal val="0"/>
                                              </p:val>
                                            </p:tav>
                                            <p:tav tm="100000">
                                              <p:val>
                                                <p:strVal val="#ppt_h"/>
                                              </p:val>
                                            </p:tav>
                                          </p:tavLst>
                                        </p:anim>
                                        <p:animEffect transition="in" filter="fade">
                                          <p:cBhvr>
                                            <p:cTn id="100" dur="300"/>
                                            <p:tgtEl>
                                              <p:spTgt spid="13"/>
                                            </p:tgtEl>
                                          </p:cBhvr>
                                        </p:animEffect>
                                      </p:childTnLst>
                                    </p:cTn>
                                  </p:par>
                                  <p:par>
                                    <p:cTn id="101" presetID="6" presetClass="emph" presetSubtype="0" autoRev="1" fill="hold" grpId="1" nodeType="withEffect">
                                      <p:stCondLst>
                                        <p:cond delay="400"/>
                                      </p:stCondLst>
                                      <p:childTnLst>
                                        <p:animScale>
                                          <p:cBhvr>
                                            <p:cTn id="102" dur="150" fill="hold"/>
                                            <p:tgtEl>
                                              <p:spTgt spid="13"/>
                                            </p:tgtEl>
                                          </p:cBhvr>
                                          <p:by x="110000" y="110000"/>
                                        </p:animScale>
                                      </p:childTnLst>
                                    </p:cTn>
                                  </p:par>
                                  <p:par>
                                    <p:cTn id="103" presetID="53" presetClass="entr" presetSubtype="16" fill="hold" grpId="0" nodeType="withEffect">
                                      <p:stCondLst>
                                        <p:cond delay="2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300" fill="hold"/>
                                            <p:tgtEl>
                                              <p:spTgt spid="18"/>
                                            </p:tgtEl>
                                            <p:attrNameLst>
                                              <p:attrName>ppt_w</p:attrName>
                                            </p:attrNameLst>
                                          </p:cBhvr>
                                          <p:tavLst>
                                            <p:tav tm="0">
                                              <p:val>
                                                <p:fltVal val="0"/>
                                              </p:val>
                                            </p:tav>
                                            <p:tav tm="100000">
                                              <p:val>
                                                <p:strVal val="#ppt_w"/>
                                              </p:val>
                                            </p:tav>
                                          </p:tavLst>
                                        </p:anim>
                                        <p:anim calcmode="lin" valueType="num">
                                          <p:cBhvr>
                                            <p:cTn id="106" dur="300" fill="hold"/>
                                            <p:tgtEl>
                                              <p:spTgt spid="18"/>
                                            </p:tgtEl>
                                            <p:attrNameLst>
                                              <p:attrName>ppt_h</p:attrName>
                                            </p:attrNameLst>
                                          </p:cBhvr>
                                          <p:tavLst>
                                            <p:tav tm="0">
                                              <p:val>
                                                <p:fltVal val="0"/>
                                              </p:val>
                                            </p:tav>
                                            <p:tav tm="100000">
                                              <p:val>
                                                <p:strVal val="#ppt_h"/>
                                              </p:val>
                                            </p:tav>
                                          </p:tavLst>
                                        </p:anim>
                                        <p:animEffect transition="in" filter="fade">
                                          <p:cBhvr>
                                            <p:cTn id="107" dur="300"/>
                                            <p:tgtEl>
                                              <p:spTgt spid="18"/>
                                            </p:tgtEl>
                                          </p:cBhvr>
                                        </p:animEffect>
                                      </p:childTnLst>
                                    </p:cTn>
                                  </p:par>
                                  <p:par>
                                    <p:cTn id="108" presetID="6" presetClass="emph" presetSubtype="0" autoRev="1" fill="hold" grpId="1" nodeType="withEffect">
                                      <p:stCondLst>
                                        <p:cond delay="500"/>
                                      </p:stCondLst>
                                      <p:childTnLst>
                                        <p:animScale>
                                          <p:cBhvr>
                                            <p:cTn id="109" dur="150" fill="hold"/>
                                            <p:tgtEl>
                                              <p:spTgt spid="18"/>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300" fill="hold"/>
                                            <p:tgtEl>
                                              <p:spTgt spid="34"/>
                                            </p:tgtEl>
                                            <p:attrNameLst>
                                              <p:attrName>ppt_w</p:attrName>
                                            </p:attrNameLst>
                                          </p:cBhvr>
                                          <p:tavLst>
                                            <p:tav tm="0">
                                              <p:val>
                                                <p:fltVal val="0"/>
                                              </p:val>
                                            </p:tav>
                                            <p:tav tm="100000">
                                              <p:val>
                                                <p:strVal val="#ppt_w"/>
                                              </p:val>
                                            </p:tav>
                                          </p:tavLst>
                                        </p:anim>
                                        <p:anim calcmode="lin" valueType="num">
                                          <p:cBhvr>
                                            <p:cTn id="113" dur="300" fill="hold"/>
                                            <p:tgtEl>
                                              <p:spTgt spid="34"/>
                                            </p:tgtEl>
                                            <p:attrNameLst>
                                              <p:attrName>ppt_h</p:attrName>
                                            </p:attrNameLst>
                                          </p:cBhvr>
                                          <p:tavLst>
                                            <p:tav tm="0">
                                              <p:val>
                                                <p:fltVal val="0"/>
                                              </p:val>
                                            </p:tav>
                                            <p:tav tm="100000">
                                              <p:val>
                                                <p:strVal val="#ppt_h"/>
                                              </p:val>
                                            </p:tav>
                                          </p:tavLst>
                                        </p:anim>
                                        <p:animEffect transition="in" filter="fade">
                                          <p:cBhvr>
                                            <p:cTn id="114" dur="300"/>
                                            <p:tgtEl>
                                              <p:spTgt spid="34"/>
                                            </p:tgtEl>
                                          </p:cBhvr>
                                        </p:animEffect>
                                      </p:childTnLst>
                                    </p:cTn>
                                  </p:par>
                                  <p:par>
                                    <p:cTn id="115" presetID="6" presetClass="emph" presetSubtype="0" autoRev="1" fill="hold" grpId="1" nodeType="withEffect">
                                      <p:stCondLst>
                                        <p:cond delay="500"/>
                                      </p:stCondLst>
                                      <p:childTnLst>
                                        <p:animScale>
                                          <p:cBhvr>
                                            <p:cTn id="116" dur="150" fill="hold"/>
                                            <p:tgtEl>
                                              <p:spTgt spid="34"/>
                                            </p:tgtEl>
                                          </p:cBhvr>
                                          <p:by x="110000" y="110000"/>
                                        </p:animScale>
                                      </p:childTnLst>
                                    </p:cTn>
                                  </p:par>
                                  <p:par>
                                    <p:cTn id="117" presetID="53" presetClass="entr" presetSubtype="16"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300" fill="hold"/>
                                            <p:tgtEl>
                                              <p:spTgt spid="14"/>
                                            </p:tgtEl>
                                            <p:attrNameLst>
                                              <p:attrName>ppt_w</p:attrName>
                                            </p:attrNameLst>
                                          </p:cBhvr>
                                          <p:tavLst>
                                            <p:tav tm="0">
                                              <p:val>
                                                <p:fltVal val="0"/>
                                              </p:val>
                                            </p:tav>
                                            <p:tav tm="100000">
                                              <p:val>
                                                <p:strVal val="#ppt_w"/>
                                              </p:val>
                                            </p:tav>
                                          </p:tavLst>
                                        </p:anim>
                                        <p:anim calcmode="lin" valueType="num">
                                          <p:cBhvr>
                                            <p:cTn id="120" dur="300" fill="hold"/>
                                            <p:tgtEl>
                                              <p:spTgt spid="14"/>
                                            </p:tgtEl>
                                            <p:attrNameLst>
                                              <p:attrName>ppt_h</p:attrName>
                                            </p:attrNameLst>
                                          </p:cBhvr>
                                          <p:tavLst>
                                            <p:tav tm="0">
                                              <p:val>
                                                <p:fltVal val="0"/>
                                              </p:val>
                                            </p:tav>
                                            <p:tav tm="100000">
                                              <p:val>
                                                <p:strVal val="#ppt_h"/>
                                              </p:val>
                                            </p:tav>
                                          </p:tavLst>
                                        </p:anim>
                                        <p:animEffect transition="in" filter="fade">
                                          <p:cBhvr>
                                            <p:cTn id="121" dur="300"/>
                                            <p:tgtEl>
                                              <p:spTgt spid="14"/>
                                            </p:tgtEl>
                                          </p:cBhvr>
                                        </p:animEffect>
                                      </p:childTnLst>
                                    </p:cTn>
                                  </p:par>
                                  <p:par>
                                    <p:cTn id="122" presetID="6" presetClass="emph" presetSubtype="0" autoRev="1" fill="hold" grpId="1" nodeType="withEffect">
                                      <p:stCondLst>
                                        <p:cond delay="300"/>
                                      </p:stCondLst>
                                      <p:childTnLst>
                                        <p:animScale>
                                          <p:cBhvr>
                                            <p:cTn id="123" dur="150" fill="hold"/>
                                            <p:tgtEl>
                                              <p:spTgt spid="14"/>
                                            </p:tgtEl>
                                          </p:cBhvr>
                                          <p:by x="110000" y="110000"/>
                                        </p:animScale>
                                      </p:childTnLst>
                                    </p:cTn>
                                  </p:par>
                                  <p:par>
                                    <p:cTn id="124" presetID="53" presetClass="entr" presetSubtype="16" fill="hold" grpId="0" nodeType="withEffect">
                                      <p:stCondLst>
                                        <p:cond delay="40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300" fill="hold"/>
                                            <p:tgtEl>
                                              <p:spTgt spid="31"/>
                                            </p:tgtEl>
                                            <p:attrNameLst>
                                              <p:attrName>ppt_w</p:attrName>
                                            </p:attrNameLst>
                                          </p:cBhvr>
                                          <p:tavLst>
                                            <p:tav tm="0">
                                              <p:val>
                                                <p:fltVal val="0"/>
                                              </p:val>
                                            </p:tav>
                                            <p:tav tm="100000">
                                              <p:val>
                                                <p:strVal val="#ppt_w"/>
                                              </p:val>
                                            </p:tav>
                                          </p:tavLst>
                                        </p:anim>
                                        <p:anim calcmode="lin" valueType="num">
                                          <p:cBhvr>
                                            <p:cTn id="127" dur="300" fill="hold"/>
                                            <p:tgtEl>
                                              <p:spTgt spid="31"/>
                                            </p:tgtEl>
                                            <p:attrNameLst>
                                              <p:attrName>ppt_h</p:attrName>
                                            </p:attrNameLst>
                                          </p:cBhvr>
                                          <p:tavLst>
                                            <p:tav tm="0">
                                              <p:val>
                                                <p:fltVal val="0"/>
                                              </p:val>
                                            </p:tav>
                                            <p:tav tm="100000">
                                              <p:val>
                                                <p:strVal val="#ppt_h"/>
                                              </p:val>
                                            </p:tav>
                                          </p:tavLst>
                                        </p:anim>
                                        <p:animEffect transition="in" filter="fade">
                                          <p:cBhvr>
                                            <p:cTn id="128" dur="300"/>
                                            <p:tgtEl>
                                              <p:spTgt spid="31"/>
                                            </p:tgtEl>
                                          </p:cBhvr>
                                        </p:animEffect>
                                      </p:childTnLst>
                                    </p:cTn>
                                  </p:par>
                                  <p:par>
                                    <p:cTn id="129" presetID="6" presetClass="emph" presetSubtype="0" autoRev="1" fill="hold" grpId="1" nodeType="withEffect">
                                      <p:stCondLst>
                                        <p:cond delay="700"/>
                                      </p:stCondLst>
                                      <p:childTnLst>
                                        <p:animScale>
                                          <p:cBhvr>
                                            <p:cTn id="130" dur="150" fill="hold"/>
                                            <p:tgtEl>
                                              <p:spTgt spid="31"/>
                                            </p:tgtEl>
                                          </p:cBhvr>
                                          <p:by x="110000" y="110000"/>
                                        </p:animScale>
                                      </p:childTnLst>
                                    </p:cTn>
                                  </p:par>
                                  <p:par>
                                    <p:cTn id="131" presetID="53" presetClass="entr" presetSubtype="16" fill="hold" grpId="0" nodeType="withEffect">
                                      <p:stCondLst>
                                        <p:cond delay="10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300" fill="hold"/>
                                            <p:tgtEl>
                                              <p:spTgt spid="32"/>
                                            </p:tgtEl>
                                            <p:attrNameLst>
                                              <p:attrName>ppt_w</p:attrName>
                                            </p:attrNameLst>
                                          </p:cBhvr>
                                          <p:tavLst>
                                            <p:tav tm="0">
                                              <p:val>
                                                <p:fltVal val="0"/>
                                              </p:val>
                                            </p:tav>
                                            <p:tav tm="100000">
                                              <p:val>
                                                <p:strVal val="#ppt_w"/>
                                              </p:val>
                                            </p:tav>
                                          </p:tavLst>
                                        </p:anim>
                                        <p:anim calcmode="lin" valueType="num">
                                          <p:cBhvr>
                                            <p:cTn id="134" dur="300" fill="hold"/>
                                            <p:tgtEl>
                                              <p:spTgt spid="32"/>
                                            </p:tgtEl>
                                            <p:attrNameLst>
                                              <p:attrName>ppt_h</p:attrName>
                                            </p:attrNameLst>
                                          </p:cBhvr>
                                          <p:tavLst>
                                            <p:tav tm="0">
                                              <p:val>
                                                <p:fltVal val="0"/>
                                              </p:val>
                                            </p:tav>
                                            <p:tav tm="100000">
                                              <p:val>
                                                <p:strVal val="#ppt_h"/>
                                              </p:val>
                                            </p:tav>
                                          </p:tavLst>
                                        </p:anim>
                                        <p:animEffect transition="in" filter="fade">
                                          <p:cBhvr>
                                            <p:cTn id="135" dur="300"/>
                                            <p:tgtEl>
                                              <p:spTgt spid="32"/>
                                            </p:tgtEl>
                                          </p:cBhvr>
                                        </p:animEffect>
                                      </p:childTnLst>
                                    </p:cTn>
                                  </p:par>
                                  <p:par>
                                    <p:cTn id="136" presetID="6" presetClass="emph" presetSubtype="0" autoRev="1" fill="hold" grpId="1" nodeType="withEffect">
                                      <p:stCondLst>
                                        <p:cond delay="400"/>
                                      </p:stCondLst>
                                      <p:childTnLst>
                                        <p:animScale>
                                          <p:cBhvr>
                                            <p:cTn id="137" dur="150" fill="hold"/>
                                            <p:tgtEl>
                                              <p:spTgt spid="32"/>
                                            </p:tgtEl>
                                          </p:cBhvr>
                                          <p:by x="110000" y="110000"/>
                                        </p:animScale>
                                      </p:childTnLst>
                                    </p:cTn>
                                  </p:par>
                                  <p:par>
                                    <p:cTn id="138" presetID="53" presetClass="entr" presetSubtype="16" fill="hold" grpId="0" nodeType="withEffect">
                                      <p:stCondLst>
                                        <p:cond delay="30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300" fill="hold"/>
                                            <p:tgtEl>
                                              <p:spTgt spid="22"/>
                                            </p:tgtEl>
                                            <p:attrNameLst>
                                              <p:attrName>ppt_w</p:attrName>
                                            </p:attrNameLst>
                                          </p:cBhvr>
                                          <p:tavLst>
                                            <p:tav tm="0">
                                              <p:val>
                                                <p:fltVal val="0"/>
                                              </p:val>
                                            </p:tav>
                                            <p:tav tm="100000">
                                              <p:val>
                                                <p:strVal val="#ppt_w"/>
                                              </p:val>
                                            </p:tav>
                                          </p:tavLst>
                                        </p:anim>
                                        <p:anim calcmode="lin" valueType="num">
                                          <p:cBhvr>
                                            <p:cTn id="141" dur="300" fill="hold"/>
                                            <p:tgtEl>
                                              <p:spTgt spid="22"/>
                                            </p:tgtEl>
                                            <p:attrNameLst>
                                              <p:attrName>ppt_h</p:attrName>
                                            </p:attrNameLst>
                                          </p:cBhvr>
                                          <p:tavLst>
                                            <p:tav tm="0">
                                              <p:val>
                                                <p:fltVal val="0"/>
                                              </p:val>
                                            </p:tav>
                                            <p:tav tm="100000">
                                              <p:val>
                                                <p:strVal val="#ppt_h"/>
                                              </p:val>
                                            </p:tav>
                                          </p:tavLst>
                                        </p:anim>
                                        <p:animEffect transition="in" filter="fade">
                                          <p:cBhvr>
                                            <p:cTn id="142" dur="300"/>
                                            <p:tgtEl>
                                              <p:spTgt spid="22"/>
                                            </p:tgtEl>
                                          </p:cBhvr>
                                        </p:animEffect>
                                      </p:childTnLst>
                                    </p:cTn>
                                  </p:par>
                                  <p:par>
                                    <p:cTn id="143" presetID="6" presetClass="emph" presetSubtype="0" autoRev="1" fill="hold" grpId="1" nodeType="withEffect">
                                      <p:stCondLst>
                                        <p:cond delay="600"/>
                                      </p:stCondLst>
                                      <p:childTnLst>
                                        <p:animScale>
                                          <p:cBhvr>
                                            <p:cTn id="144" dur="150" fill="hold"/>
                                            <p:tgtEl>
                                              <p:spTgt spid="22"/>
                                            </p:tgtEl>
                                          </p:cBhvr>
                                          <p:by x="110000" y="110000"/>
                                        </p:animScale>
                                      </p:childTnLst>
                                    </p:cTn>
                                  </p:par>
                                  <p:par>
                                    <p:cTn id="145" presetID="53" presetClass="entr" presetSubtype="16"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300" fill="hold"/>
                                            <p:tgtEl>
                                              <p:spTgt spid="33"/>
                                            </p:tgtEl>
                                            <p:attrNameLst>
                                              <p:attrName>ppt_w</p:attrName>
                                            </p:attrNameLst>
                                          </p:cBhvr>
                                          <p:tavLst>
                                            <p:tav tm="0">
                                              <p:val>
                                                <p:fltVal val="0"/>
                                              </p:val>
                                            </p:tav>
                                            <p:tav tm="100000">
                                              <p:val>
                                                <p:strVal val="#ppt_w"/>
                                              </p:val>
                                            </p:tav>
                                          </p:tavLst>
                                        </p:anim>
                                        <p:anim calcmode="lin" valueType="num">
                                          <p:cBhvr>
                                            <p:cTn id="148" dur="300" fill="hold"/>
                                            <p:tgtEl>
                                              <p:spTgt spid="33"/>
                                            </p:tgtEl>
                                            <p:attrNameLst>
                                              <p:attrName>ppt_h</p:attrName>
                                            </p:attrNameLst>
                                          </p:cBhvr>
                                          <p:tavLst>
                                            <p:tav tm="0">
                                              <p:val>
                                                <p:fltVal val="0"/>
                                              </p:val>
                                            </p:tav>
                                            <p:tav tm="100000">
                                              <p:val>
                                                <p:strVal val="#ppt_h"/>
                                              </p:val>
                                            </p:tav>
                                          </p:tavLst>
                                        </p:anim>
                                        <p:animEffect transition="in" filter="fade">
                                          <p:cBhvr>
                                            <p:cTn id="149" dur="300"/>
                                            <p:tgtEl>
                                              <p:spTgt spid="33"/>
                                            </p:tgtEl>
                                          </p:cBhvr>
                                        </p:animEffect>
                                      </p:childTnLst>
                                    </p:cTn>
                                  </p:par>
                                  <p:par>
                                    <p:cTn id="150" presetID="6" presetClass="emph" presetSubtype="0" autoRev="1" fill="hold" grpId="1" nodeType="withEffect">
                                      <p:stCondLst>
                                        <p:cond delay="300"/>
                                      </p:stCondLst>
                                      <p:childTnLst>
                                        <p:animScale>
                                          <p:cBhvr>
                                            <p:cTn id="151" dur="150" fill="hold"/>
                                            <p:tgtEl>
                                              <p:spTgt spid="33"/>
                                            </p:tgtEl>
                                          </p:cBhvr>
                                          <p:by x="110000" y="110000"/>
                                        </p:animScale>
                                      </p:childTnLst>
                                    </p:cTn>
                                  </p:par>
                                  <p:par>
                                    <p:cTn id="152" presetID="53" presetClass="entr" presetSubtype="16" fill="hold" grpId="0" nodeType="withEffect">
                                      <p:stCondLst>
                                        <p:cond delay="200"/>
                                      </p:stCondLst>
                                      <p:childTnLst>
                                        <p:set>
                                          <p:cBhvr>
                                            <p:cTn id="153" dur="1" fill="hold">
                                              <p:stCondLst>
                                                <p:cond delay="0"/>
                                              </p:stCondLst>
                                            </p:cTn>
                                            <p:tgtEl>
                                              <p:spTgt spid="23"/>
                                            </p:tgtEl>
                                            <p:attrNameLst>
                                              <p:attrName>style.visibility</p:attrName>
                                            </p:attrNameLst>
                                          </p:cBhvr>
                                          <p:to>
                                            <p:strVal val="visible"/>
                                          </p:to>
                                        </p:set>
                                        <p:anim calcmode="lin" valueType="num">
                                          <p:cBhvr>
                                            <p:cTn id="154" dur="300" fill="hold"/>
                                            <p:tgtEl>
                                              <p:spTgt spid="23"/>
                                            </p:tgtEl>
                                            <p:attrNameLst>
                                              <p:attrName>ppt_w</p:attrName>
                                            </p:attrNameLst>
                                          </p:cBhvr>
                                          <p:tavLst>
                                            <p:tav tm="0">
                                              <p:val>
                                                <p:fltVal val="0"/>
                                              </p:val>
                                            </p:tav>
                                            <p:tav tm="100000">
                                              <p:val>
                                                <p:strVal val="#ppt_w"/>
                                              </p:val>
                                            </p:tav>
                                          </p:tavLst>
                                        </p:anim>
                                        <p:anim calcmode="lin" valueType="num">
                                          <p:cBhvr>
                                            <p:cTn id="155" dur="300" fill="hold"/>
                                            <p:tgtEl>
                                              <p:spTgt spid="23"/>
                                            </p:tgtEl>
                                            <p:attrNameLst>
                                              <p:attrName>ppt_h</p:attrName>
                                            </p:attrNameLst>
                                          </p:cBhvr>
                                          <p:tavLst>
                                            <p:tav tm="0">
                                              <p:val>
                                                <p:fltVal val="0"/>
                                              </p:val>
                                            </p:tav>
                                            <p:tav tm="100000">
                                              <p:val>
                                                <p:strVal val="#ppt_h"/>
                                              </p:val>
                                            </p:tav>
                                          </p:tavLst>
                                        </p:anim>
                                        <p:animEffect transition="in" filter="fade">
                                          <p:cBhvr>
                                            <p:cTn id="156" dur="300"/>
                                            <p:tgtEl>
                                              <p:spTgt spid="23"/>
                                            </p:tgtEl>
                                          </p:cBhvr>
                                        </p:animEffect>
                                      </p:childTnLst>
                                    </p:cTn>
                                  </p:par>
                                  <p:par>
                                    <p:cTn id="157" presetID="6" presetClass="emph" presetSubtype="0" autoRev="1" fill="hold" grpId="1" nodeType="withEffect">
                                      <p:stCondLst>
                                        <p:cond delay="500"/>
                                      </p:stCondLst>
                                      <p:childTnLst>
                                        <p:animScale>
                                          <p:cBhvr>
                                            <p:cTn id="158" dur="150" fill="hold"/>
                                            <p:tgtEl>
                                              <p:spTgt spid="23"/>
                                            </p:tgtEl>
                                          </p:cBhvr>
                                          <p:by x="110000" y="110000"/>
                                        </p:animScale>
                                      </p:childTnLst>
                                    </p:cTn>
                                  </p:par>
                                  <p:par>
                                    <p:cTn id="159" presetID="53" presetClass="entr" presetSubtype="16" fill="hold" grpId="0" nodeType="withEffect">
                                      <p:stCondLst>
                                        <p:cond delay="600"/>
                                      </p:stCondLst>
                                      <p:childTnLst>
                                        <p:set>
                                          <p:cBhvr>
                                            <p:cTn id="160" dur="1" fill="hold">
                                              <p:stCondLst>
                                                <p:cond delay="0"/>
                                              </p:stCondLst>
                                            </p:cTn>
                                            <p:tgtEl>
                                              <p:spTgt spid="24"/>
                                            </p:tgtEl>
                                            <p:attrNameLst>
                                              <p:attrName>style.visibility</p:attrName>
                                            </p:attrNameLst>
                                          </p:cBhvr>
                                          <p:to>
                                            <p:strVal val="visible"/>
                                          </p:to>
                                        </p:set>
                                        <p:anim calcmode="lin" valueType="num">
                                          <p:cBhvr>
                                            <p:cTn id="161" dur="300" fill="hold"/>
                                            <p:tgtEl>
                                              <p:spTgt spid="24"/>
                                            </p:tgtEl>
                                            <p:attrNameLst>
                                              <p:attrName>ppt_w</p:attrName>
                                            </p:attrNameLst>
                                          </p:cBhvr>
                                          <p:tavLst>
                                            <p:tav tm="0">
                                              <p:val>
                                                <p:fltVal val="0"/>
                                              </p:val>
                                            </p:tav>
                                            <p:tav tm="100000">
                                              <p:val>
                                                <p:strVal val="#ppt_w"/>
                                              </p:val>
                                            </p:tav>
                                          </p:tavLst>
                                        </p:anim>
                                        <p:anim calcmode="lin" valueType="num">
                                          <p:cBhvr>
                                            <p:cTn id="162" dur="300" fill="hold"/>
                                            <p:tgtEl>
                                              <p:spTgt spid="24"/>
                                            </p:tgtEl>
                                            <p:attrNameLst>
                                              <p:attrName>ppt_h</p:attrName>
                                            </p:attrNameLst>
                                          </p:cBhvr>
                                          <p:tavLst>
                                            <p:tav tm="0">
                                              <p:val>
                                                <p:fltVal val="0"/>
                                              </p:val>
                                            </p:tav>
                                            <p:tav tm="100000">
                                              <p:val>
                                                <p:strVal val="#ppt_h"/>
                                              </p:val>
                                            </p:tav>
                                          </p:tavLst>
                                        </p:anim>
                                        <p:animEffect transition="in" filter="fade">
                                          <p:cBhvr>
                                            <p:cTn id="163" dur="300"/>
                                            <p:tgtEl>
                                              <p:spTgt spid="24"/>
                                            </p:tgtEl>
                                          </p:cBhvr>
                                        </p:animEffect>
                                      </p:childTnLst>
                                    </p:cTn>
                                  </p:par>
                                  <p:par>
                                    <p:cTn id="164" presetID="6" presetClass="emph" presetSubtype="0" autoRev="1" fill="hold" grpId="1" nodeType="withEffect">
                                      <p:stCondLst>
                                        <p:cond delay="900"/>
                                      </p:stCondLst>
                                      <p:childTnLst>
                                        <p:animScale>
                                          <p:cBhvr>
                                            <p:cTn id="165" dur="150" fill="hold"/>
                                            <p:tgtEl>
                                              <p:spTgt spid="24"/>
                                            </p:tgtEl>
                                          </p:cBhvr>
                                          <p:by x="110000" y="110000"/>
                                        </p:animScale>
                                      </p:childTnLst>
                                    </p:cTn>
                                  </p:par>
                                  <p:par>
                                    <p:cTn id="166" presetID="53" presetClass="entr" presetSubtype="16" fill="hold" grpId="0" nodeType="withEffect">
                                      <p:stCondLst>
                                        <p:cond delay="10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300" fill="hold"/>
                                            <p:tgtEl>
                                              <p:spTgt spid="29"/>
                                            </p:tgtEl>
                                            <p:attrNameLst>
                                              <p:attrName>ppt_w</p:attrName>
                                            </p:attrNameLst>
                                          </p:cBhvr>
                                          <p:tavLst>
                                            <p:tav tm="0">
                                              <p:val>
                                                <p:fltVal val="0"/>
                                              </p:val>
                                            </p:tav>
                                            <p:tav tm="100000">
                                              <p:val>
                                                <p:strVal val="#ppt_w"/>
                                              </p:val>
                                            </p:tav>
                                          </p:tavLst>
                                        </p:anim>
                                        <p:anim calcmode="lin" valueType="num">
                                          <p:cBhvr>
                                            <p:cTn id="169" dur="300" fill="hold"/>
                                            <p:tgtEl>
                                              <p:spTgt spid="29"/>
                                            </p:tgtEl>
                                            <p:attrNameLst>
                                              <p:attrName>ppt_h</p:attrName>
                                            </p:attrNameLst>
                                          </p:cBhvr>
                                          <p:tavLst>
                                            <p:tav tm="0">
                                              <p:val>
                                                <p:fltVal val="0"/>
                                              </p:val>
                                            </p:tav>
                                            <p:tav tm="100000">
                                              <p:val>
                                                <p:strVal val="#ppt_h"/>
                                              </p:val>
                                            </p:tav>
                                          </p:tavLst>
                                        </p:anim>
                                        <p:animEffect transition="in" filter="fade">
                                          <p:cBhvr>
                                            <p:cTn id="170" dur="300"/>
                                            <p:tgtEl>
                                              <p:spTgt spid="29"/>
                                            </p:tgtEl>
                                          </p:cBhvr>
                                        </p:animEffect>
                                      </p:childTnLst>
                                    </p:cTn>
                                  </p:par>
                                  <p:par>
                                    <p:cTn id="171" presetID="6" presetClass="emph" presetSubtype="0" autoRev="1" fill="hold" grpId="1" nodeType="withEffect">
                                      <p:stCondLst>
                                        <p:cond delay="400"/>
                                      </p:stCondLst>
                                      <p:childTnLst>
                                        <p:animScale>
                                          <p:cBhvr>
                                            <p:cTn id="172" dur="150" fill="hold"/>
                                            <p:tgtEl>
                                              <p:spTgt spid="29"/>
                                            </p:tgtEl>
                                          </p:cBhvr>
                                          <p:by x="110000" y="110000"/>
                                        </p:animScale>
                                      </p:childTnLst>
                                    </p:cTn>
                                  </p:par>
                                  <p:par>
                                    <p:cTn id="173" presetID="53" presetClass="entr" presetSubtype="16"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 calcmode="lin" valueType="num">
                                          <p:cBhvr>
                                            <p:cTn id="175" dur="300" fill="hold"/>
                                            <p:tgtEl>
                                              <p:spTgt spid="25"/>
                                            </p:tgtEl>
                                            <p:attrNameLst>
                                              <p:attrName>ppt_w</p:attrName>
                                            </p:attrNameLst>
                                          </p:cBhvr>
                                          <p:tavLst>
                                            <p:tav tm="0">
                                              <p:val>
                                                <p:fltVal val="0"/>
                                              </p:val>
                                            </p:tav>
                                            <p:tav tm="100000">
                                              <p:val>
                                                <p:strVal val="#ppt_w"/>
                                              </p:val>
                                            </p:tav>
                                          </p:tavLst>
                                        </p:anim>
                                        <p:anim calcmode="lin" valueType="num">
                                          <p:cBhvr>
                                            <p:cTn id="176" dur="300" fill="hold"/>
                                            <p:tgtEl>
                                              <p:spTgt spid="25"/>
                                            </p:tgtEl>
                                            <p:attrNameLst>
                                              <p:attrName>ppt_h</p:attrName>
                                            </p:attrNameLst>
                                          </p:cBhvr>
                                          <p:tavLst>
                                            <p:tav tm="0">
                                              <p:val>
                                                <p:fltVal val="0"/>
                                              </p:val>
                                            </p:tav>
                                            <p:tav tm="100000">
                                              <p:val>
                                                <p:strVal val="#ppt_h"/>
                                              </p:val>
                                            </p:tav>
                                          </p:tavLst>
                                        </p:anim>
                                        <p:animEffect transition="in" filter="fade">
                                          <p:cBhvr>
                                            <p:cTn id="177" dur="300"/>
                                            <p:tgtEl>
                                              <p:spTgt spid="25"/>
                                            </p:tgtEl>
                                          </p:cBhvr>
                                        </p:animEffect>
                                      </p:childTnLst>
                                    </p:cTn>
                                  </p:par>
                                  <p:par>
                                    <p:cTn id="178" presetID="6" presetClass="emph" presetSubtype="0" autoRev="1" fill="hold" grpId="1" nodeType="withEffect">
                                      <p:stCondLst>
                                        <p:cond delay="300"/>
                                      </p:stCondLst>
                                      <p:childTnLst>
                                        <p:animScale>
                                          <p:cBhvr>
                                            <p:cTn id="179" dur="150" fill="hold"/>
                                            <p:tgtEl>
                                              <p:spTgt spid="25"/>
                                            </p:tgtEl>
                                          </p:cBhvr>
                                          <p:by x="110000" y="110000"/>
                                        </p:animScale>
                                      </p:childTnLst>
                                    </p:cTn>
                                  </p:par>
                                  <p:par>
                                    <p:cTn id="180" presetID="53" presetClass="entr" presetSubtype="16" fill="hold" grpId="0" nodeType="withEffect">
                                      <p:stCondLst>
                                        <p:cond delay="500"/>
                                      </p:stCondLst>
                                      <p:childTnLst>
                                        <p:set>
                                          <p:cBhvr>
                                            <p:cTn id="181" dur="1" fill="hold">
                                              <p:stCondLst>
                                                <p:cond delay="0"/>
                                              </p:stCondLst>
                                            </p:cTn>
                                            <p:tgtEl>
                                              <p:spTgt spid="27"/>
                                            </p:tgtEl>
                                            <p:attrNameLst>
                                              <p:attrName>style.visibility</p:attrName>
                                            </p:attrNameLst>
                                          </p:cBhvr>
                                          <p:to>
                                            <p:strVal val="visible"/>
                                          </p:to>
                                        </p:set>
                                        <p:anim calcmode="lin" valueType="num">
                                          <p:cBhvr>
                                            <p:cTn id="182" dur="300" fill="hold"/>
                                            <p:tgtEl>
                                              <p:spTgt spid="27"/>
                                            </p:tgtEl>
                                            <p:attrNameLst>
                                              <p:attrName>ppt_w</p:attrName>
                                            </p:attrNameLst>
                                          </p:cBhvr>
                                          <p:tavLst>
                                            <p:tav tm="0">
                                              <p:val>
                                                <p:fltVal val="0"/>
                                              </p:val>
                                            </p:tav>
                                            <p:tav tm="100000">
                                              <p:val>
                                                <p:strVal val="#ppt_w"/>
                                              </p:val>
                                            </p:tav>
                                          </p:tavLst>
                                        </p:anim>
                                        <p:anim calcmode="lin" valueType="num">
                                          <p:cBhvr>
                                            <p:cTn id="183" dur="300" fill="hold"/>
                                            <p:tgtEl>
                                              <p:spTgt spid="27"/>
                                            </p:tgtEl>
                                            <p:attrNameLst>
                                              <p:attrName>ppt_h</p:attrName>
                                            </p:attrNameLst>
                                          </p:cBhvr>
                                          <p:tavLst>
                                            <p:tav tm="0">
                                              <p:val>
                                                <p:fltVal val="0"/>
                                              </p:val>
                                            </p:tav>
                                            <p:tav tm="100000">
                                              <p:val>
                                                <p:strVal val="#ppt_h"/>
                                              </p:val>
                                            </p:tav>
                                          </p:tavLst>
                                        </p:anim>
                                        <p:animEffect transition="in" filter="fade">
                                          <p:cBhvr>
                                            <p:cTn id="184" dur="300"/>
                                            <p:tgtEl>
                                              <p:spTgt spid="27"/>
                                            </p:tgtEl>
                                          </p:cBhvr>
                                        </p:animEffect>
                                      </p:childTnLst>
                                    </p:cTn>
                                  </p:par>
                                  <p:par>
                                    <p:cTn id="185" presetID="6" presetClass="emph" presetSubtype="0" autoRev="1" fill="hold" grpId="1" nodeType="withEffect">
                                      <p:stCondLst>
                                        <p:cond delay="800"/>
                                      </p:stCondLst>
                                      <p:childTnLst>
                                        <p:animScale>
                                          <p:cBhvr>
                                            <p:cTn id="186" dur="150" fill="hold"/>
                                            <p:tgtEl>
                                              <p:spTgt spid="27"/>
                                            </p:tgtEl>
                                          </p:cBhvr>
                                          <p:by x="110000" y="110000"/>
                                        </p:animScale>
                                      </p:childTnLst>
                                    </p:cTn>
                                  </p:par>
                                  <p:par>
                                    <p:cTn id="187" presetID="53" presetClass="entr" presetSubtype="16" fill="hold" grpId="0" nodeType="withEffect">
                                      <p:stCondLst>
                                        <p:cond delay="30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600"/>
                                      </p:stCondLst>
                                      <p:childTnLst>
                                        <p:animScale>
                                          <p:cBhvr>
                                            <p:cTn id="193" dur="150" fill="hold"/>
                                            <p:tgtEl>
                                              <p:spTgt spid="28"/>
                                            </p:tgtEl>
                                          </p:cBhvr>
                                          <p:by x="110000" y="110000"/>
                                        </p:animScale>
                                      </p:childTnLst>
                                    </p:cTn>
                                  </p:par>
                                  <p:par>
                                    <p:cTn id="194" presetID="53" presetClass="entr" presetSubtype="16" fill="hold" grpId="0" nodeType="with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300" fill="hold"/>
                                            <p:tgtEl>
                                              <p:spTgt spid="26"/>
                                            </p:tgtEl>
                                            <p:attrNameLst>
                                              <p:attrName>ppt_w</p:attrName>
                                            </p:attrNameLst>
                                          </p:cBhvr>
                                          <p:tavLst>
                                            <p:tav tm="0">
                                              <p:val>
                                                <p:fltVal val="0"/>
                                              </p:val>
                                            </p:tav>
                                            <p:tav tm="100000">
                                              <p:val>
                                                <p:strVal val="#ppt_w"/>
                                              </p:val>
                                            </p:tav>
                                          </p:tavLst>
                                        </p:anim>
                                        <p:anim calcmode="lin" valueType="num">
                                          <p:cBhvr>
                                            <p:cTn id="197" dur="300" fill="hold"/>
                                            <p:tgtEl>
                                              <p:spTgt spid="26"/>
                                            </p:tgtEl>
                                            <p:attrNameLst>
                                              <p:attrName>ppt_h</p:attrName>
                                            </p:attrNameLst>
                                          </p:cBhvr>
                                          <p:tavLst>
                                            <p:tav tm="0">
                                              <p:val>
                                                <p:fltVal val="0"/>
                                              </p:val>
                                            </p:tav>
                                            <p:tav tm="100000">
                                              <p:val>
                                                <p:strVal val="#ppt_h"/>
                                              </p:val>
                                            </p:tav>
                                          </p:tavLst>
                                        </p:anim>
                                        <p:animEffect transition="in" filter="fade">
                                          <p:cBhvr>
                                            <p:cTn id="198" dur="300"/>
                                            <p:tgtEl>
                                              <p:spTgt spid="26"/>
                                            </p:tgtEl>
                                          </p:cBhvr>
                                        </p:animEffect>
                                      </p:childTnLst>
                                    </p:cTn>
                                  </p:par>
                                  <p:par>
                                    <p:cTn id="199" presetID="6" presetClass="emph" presetSubtype="0" autoRev="1" fill="hold" grpId="1" nodeType="withEffect">
                                      <p:stCondLst>
                                        <p:cond delay="300"/>
                                      </p:stCondLst>
                                      <p:childTnLst>
                                        <p:animScale>
                                          <p:cBhvr>
                                            <p:cTn id="200" dur="150" fill="hold"/>
                                            <p:tgtEl>
                                              <p:spTgt spid="26"/>
                                            </p:tgtEl>
                                          </p:cBhvr>
                                          <p:by x="110000" y="110000"/>
                                        </p:animScale>
                                      </p:childTnLst>
                                    </p:cTn>
                                  </p:par>
                                  <p:par>
                                    <p:cTn id="201" presetID="53" presetClass="entr" presetSubtype="16" fill="hold" grpId="0" nodeType="withEffect">
                                      <p:stCondLst>
                                        <p:cond delay="600"/>
                                      </p:stCondLst>
                                      <p:childTnLst>
                                        <p:set>
                                          <p:cBhvr>
                                            <p:cTn id="202" dur="1" fill="hold">
                                              <p:stCondLst>
                                                <p:cond delay="0"/>
                                              </p:stCondLst>
                                            </p:cTn>
                                            <p:tgtEl>
                                              <p:spTgt spid="35"/>
                                            </p:tgtEl>
                                            <p:attrNameLst>
                                              <p:attrName>style.visibility</p:attrName>
                                            </p:attrNameLst>
                                          </p:cBhvr>
                                          <p:to>
                                            <p:strVal val="visible"/>
                                          </p:to>
                                        </p:set>
                                        <p:anim calcmode="lin" valueType="num">
                                          <p:cBhvr>
                                            <p:cTn id="203" dur="300" fill="hold"/>
                                            <p:tgtEl>
                                              <p:spTgt spid="35"/>
                                            </p:tgtEl>
                                            <p:attrNameLst>
                                              <p:attrName>ppt_w</p:attrName>
                                            </p:attrNameLst>
                                          </p:cBhvr>
                                          <p:tavLst>
                                            <p:tav tm="0">
                                              <p:val>
                                                <p:fltVal val="0"/>
                                              </p:val>
                                            </p:tav>
                                            <p:tav tm="100000">
                                              <p:val>
                                                <p:strVal val="#ppt_w"/>
                                              </p:val>
                                            </p:tav>
                                          </p:tavLst>
                                        </p:anim>
                                        <p:anim calcmode="lin" valueType="num">
                                          <p:cBhvr>
                                            <p:cTn id="204" dur="300" fill="hold"/>
                                            <p:tgtEl>
                                              <p:spTgt spid="35"/>
                                            </p:tgtEl>
                                            <p:attrNameLst>
                                              <p:attrName>ppt_h</p:attrName>
                                            </p:attrNameLst>
                                          </p:cBhvr>
                                          <p:tavLst>
                                            <p:tav tm="0">
                                              <p:val>
                                                <p:fltVal val="0"/>
                                              </p:val>
                                            </p:tav>
                                            <p:tav tm="100000">
                                              <p:val>
                                                <p:strVal val="#ppt_h"/>
                                              </p:val>
                                            </p:tav>
                                          </p:tavLst>
                                        </p:anim>
                                        <p:animEffect transition="in" filter="fade">
                                          <p:cBhvr>
                                            <p:cTn id="205" dur="300"/>
                                            <p:tgtEl>
                                              <p:spTgt spid="35"/>
                                            </p:tgtEl>
                                          </p:cBhvr>
                                        </p:animEffect>
                                      </p:childTnLst>
                                    </p:cTn>
                                  </p:par>
                                  <p:par>
                                    <p:cTn id="206" presetID="6" presetClass="emph" presetSubtype="0" autoRev="1" fill="hold" grpId="1" nodeType="withEffect">
                                      <p:stCondLst>
                                        <p:cond delay="900"/>
                                      </p:stCondLst>
                                      <p:childTnLst>
                                        <p:animScale>
                                          <p:cBhvr>
                                            <p:cTn id="207" dur="150" fill="hold"/>
                                            <p:tgtEl>
                                              <p:spTgt spid="35"/>
                                            </p:tgtEl>
                                          </p:cBhvr>
                                          <p:by x="110000" y="110000"/>
                                        </p:animScale>
                                      </p:childTnLst>
                                    </p:cTn>
                                  </p:par>
                                  <p:par>
                                    <p:cTn id="208" presetID="53" presetClass="entr" presetSubtype="16" fill="hold" grpId="0" nodeType="withEffect">
                                      <p:stCondLst>
                                        <p:cond delay="1200"/>
                                      </p:stCondLst>
                                      <p:childTnLst>
                                        <p:set>
                                          <p:cBhvr>
                                            <p:cTn id="209" dur="1" fill="hold">
                                              <p:stCondLst>
                                                <p:cond delay="0"/>
                                              </p:stCondLst>
                                            </p:cTn>
                                            <p:tgtEl>
                                              <p:spTgt spid="36"/>
                                            </p:tgtEl>
                                            <p:attrNameLst>
                                              <p:attrName>style.visibility</p:attrName>
                                            </p:attrNameLst>
                                          </p:cBhvr>
                                          <p:to>
                                            <p:strVal val="visible"/>
                                          </p:to>
                                        </p:set>
                                        <p:anim calcmode="lin" valueType="num">
                                          <p:cBhvr>
                                            <p:cTn id="210" dur="300" fill="hold"/>
                                            <p:tgtEl>
                                              <p:spTgt spid="36"/>
                                            </p:tgtEl>
                                            <p:attrNameLst>
                                              <p:attrName>ppt_w</p:attrName>
                                            </p:attrNameLst>
                                          </p:cBhvr>
                                          <p:tavLst>
                                            <p:tav tm="0">
                                              <p:val>
                                                <p:fltVal val="0"/>
                                              </p:val>
                                            </p:tav>
                                            <p:tav tm="100000">
                                              <p:val>
                                                <p:strVal val="#ppt_w"/>
                                              </p:val>
                                            </p:tav>
                                          </p:tavLst>
                                        </p:anim>
                                        <p:anim calcmode="lin" valueType="num">
                                          <p:cBhvr>
                                            <p:cTn id="211" dur="300" fill="hold"/>
                                            <p:tgtEl>
                                              <p:spTgt spid="36"/>
                                            </p:tgtEl>
                                            <p:attrNameLst>
                                              <p:attrName>ppt_h</p:attrName>
                                            </p:attrNameLst>
                                          </p:cBhvr>
                                          <p:tavLst>
                                            <p:tav tm="0">
                                              <p:val>
                                                <p:fltVal val="0"/>
                                              </p:val>
                                            </p:tav>
                                            <p:tav tm="100000">
                                              <p:val>
                                                <p:strVal val="#ppt_h"/>
                                              </p:val>
                                            </p:tav>
                                          </p:tavLst>
                                        </p:anim>
                                        <p:animEffect transition="in" filter="fade">
                                          <p:cBhvr>
                                            <p:cTn id="212" dur="300"/>
                                            <p:tgtEl>
                                              <p:spTgt spid="36"/>
                                            </p:tgtEl>
                                          </p:cBhvr>
                                        </p:animEffect>
                                      </p:childTnLst>
                                    </p:cTn>
                                  </p:par>
                                  <p:par>
                                    <p:cTn id="213" presetID="6" presetClass="emph" presetSubtype="0" autoRev="1" fill="hold" grpId="1" nodeType="withEffect">
                                      <p:stCondLst>
                                        <p:cond delay="1500"/>
                                      </p:stCondLst>
                                      <p:childTnLst>
                                        <p:animScale>
                                          <p:cBhvr>
                                            <p:cTn id="214" dur="150" fill="hold"/>
                                            <p:tgtEl>
                                              <p:spTgt spid="36"/>
                                            </p:tgtEl>
                                          </p:cBhvr>
                                          <p:by x="110000" y="110000"/>
                                        </p:animScale>
                                      </p:childTnLst>
                                    </p:cTn>
                                  </p:par>
                                  <p:par>
                                    <p:cTn id="215" presetID="53" presetClass="entr" presetSubtype="16" fill="hold" grpId="0" nodeType="withEffect">
                                      <p:stCondLst>
                                        <p:cond delay="1800"/>
                                      </p:stCondLst>
                                      <p:childTnLst>
                                        <p:set>
                                          <p:cBhvr>
                                            <p:cTn id="216" dur="1" fill="hold">
                                              <p:stCondLst>
                                                <p:cond delay="0"/>
                                              </p:stCondLst>
                                            </p:cTn>
                                            <p:tgtEl>
                                              <p:spTgt spid="40"/>
                                            </p:tgtEl>
                                            <p:attrNameLst>
                                              <p:attrName>style.visibility</p:attrName>
                                            </p:attrNameLst>
                                          </p:cBhvr>
                                          <p:to>
                                            <p:strVal val="visible"/>
                                          </p:to>
                                        </p:set>
                                        <p:anim calcmode="lin" valueType="num">
                                          <p:cBhvr>
                                            <p:cTn id="217" dur="300" fill="hold"/>
                                            <p:tgtEl>
                                              <p:spTgt spid="40"/>
                                            </p:tgtEl>
                                            <p:attrNameLst>
                                              <p:attrName>ppt_w</p:attrName>
                                            </p:attrNameLst>
                                          </p:cBhvr>
                                          <p:tavLst>
                                            <p:tav tm="0">
                                              <p:val>
                                                <p:fltVal val="0"/>
                                              </p:val>
                                            </p:tav>
                                            <p:tav tm="100000">
                                              <p:val>
                                                <p:strVal val="#ppt_w"/>
                                              </p:val>
                                            </p:tav>
                                          </p:tavLst>
                                        </p:anim>
                                        <p:anim calcmode="lin" valueType="num">
                                          <p:cBhvr>
                                            <p:cTn id="218" dur="300" fill="hold"/>
                                            <p:tgtEl>
                                              <p:spTgt spid="40"/>
                                            </p:tgtEl>
                                            <p:attrNameLst>
                                              <p:attrName>ppt_h</p:attrName>
                                            </p:attrNameLst>
                                          </p:cBhvr>
                                          <p:tavLst>
                                            <p:tav tm="0">
                                              <p:val>
                                                <p:fltVal val="0"/>
                                              </p:val>
                                            </p:tav>
                                            <p:tav tm="100000">
                                              <p:val>
                                                <p:strVal val="#ppt_h"/>
                                              </p:val>
                                            </p:tav>
                                          </p:tavLst>
                                        </p:anim>
                                        <p:animEffect transition="in" filter="fade">
                                          <p:cBhvr>
                                            <p:cTn id="219" dur="300"/>
                                            <p:tgtEl>
                                              <p:spTgt spid="40"/>
                                            </p:tgtEl>
                                          </p:cBhvr>
                                        </p:animEffect>
                                      </p:childTnLst>
                                    </p:cTn>
                                  </p:par>
                                  <p:par>
                                    <p:cTn id="220" presetID="6" presetClass="emph" presetSubtype="0" autoRev="1" fill="hold" grpId="1" nodeType="withEffect">
                                      <p:stCondLst>
                                        <p:cond delay="2100"/>
                                      </p:stCondLst>
                                      <p:childTnLst>
                                        <p:animScale>
                                          <p:cBhvr>
                                            <p:cTn id="221" dur="150" fill="hold"/>
                                            <p:tgtEl>
                                              <p:spTgt spid="40"/>
                                            </p:tgtEl>
                                          </p:cBhvr>
                                          <p:by x="110000" y="110000"/>
                                        </p:animScale>
                                      </p:childTnLst>
                                    </p:cTn>
                                  </p:par>
                                  <p:par>
                                    <p:cTn id="222" presetID="2" presetClass="entr" presetSubtype="2" fill="hold" grpId="0" nodeType="withEffect">
                                      <p:stCondLst>
                                        <p:cond delay="2100"/>
                                      </p:stCondLst>
                                      <p:childTnLst>
                                        <p:set>
                                          <p:cBhvr>
                                            <p:cTn id="223" dur="1" fill="hold">
                                              <p:stCondLst>
                                                <p:cond delay="0"/>
                                              </p:stCondLst>
                                            </p:cTn>
                                            <p:tgtEl>
                                              <p:spTgt spid="41"/>
                                            </p:tgtEl>
                                            <p:attrNameLst>
                                              <p:attrName>style.visibility</p:attrName>
                                            </p:attrNameLst>
                                          </p:cBhvr>
                                          <p:to>
                                            <p:strVal val="visible"/>
                                          </p:to>
                                        </p:set>
                                        <p:anim calcmode="lin" valueType="num">
                                          <p:cBhvr additive="base">
                                            <p:cTn id="224" dur="500" fill="hold"/>
                                            <p:tgtEl>
                                              <p:spTgt spid="41"/>
                                            </p:tgtEl>
                                            <p:attrNameLst>
                                              <p:attrName>ppt_x</p:attrName>
                                            </p:attrNameLst>
                                          </p:cBhvr>
                                          <p:tavLst>
                                            <p:tav tm="0">
                                              <p:val>
                                                <p:strVal val="1+#ppt_w/2"/>
                                              </p:val>
                                            </p:tav>
                                            <p:tav tm="100000">
                                              <p:val>
                                                <p:strVal val="#ppt_x"/>
                                              </p:val>
                                            </p:tav>
                                          </p:tavLst>
                                        </p:anim>
                                        <p:anim calcmode="lin" valueType="num">
                                          <p:cBhvr additive="base">
                                            <p:cTn id="225" dur="500" fill="hold"/>
                                            <p:tgtEl>
                                              <p:spTgt spid="41"/>
                                            </p:tgtEl>
                                            <p:attrNameLst>
                                              <p:attrName>ppt_y</p:attrName>
                                            </p:attrNameLst>
                                          </p:cBhvr>
                                          <p:tavLst>
                                            <p:tav tm="0">
                                              <p:val>
                                                <p:strVal val="#ppt_y"/>
                                              </p:val>
                                            </p:tav>
                                            <p:tav tm="100000">
                                              <p:val>
                                                <p:strVal val="#ppt_y"/>
                                              </p:val>
                                            </p:tav>
                                          </p:tavLst>
                                        </p:anim>
                                      </p:childTnLst>
                                    </p:cTn>
                                  </p:par>
                                  <p:par>
                                    <p:cTn id="226" presetID="53" presetClass="entr" presetSubtype="16" fill="hold" grpId="0" nodeType="withEffect">
                                      <p:stCondLst>
                                        <p:cond delay="26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300" fill="hold"/>
                                            <p:tgtEl>
                                              <p:spTgt spid="42"/>
                                            </p:tgtEl>
                                            <p:attrNameLst>
                                              <p:attrName>ppt_w</p:attrName>
                                            </p:attrNameLst>
                                          </p:cBhvr>
                                          <p:tavLst>
                                            <p:tav tm="0">
                                              <p:val>
                                                <p:fltVal val="0"/>
                                              </p:val>
                                            </p:tav>
                                            <p:tav tm="100000">
                                              <p:val>
                                                <p:strVal val="#ppt_w"/>
                                              </p:val>
                                            </p:tav>
                                          </p:tavLst>
                                        </p:anim>
                                        <p:anim calcmode="lin" valueType="num">
                                          <p:cBhvr>
                                            <p:cTn id="229" dur="300" fill="hold"/>
                                            <p:tgtEl>
                                              <p:spTgt spid="42"/>
                                            </p:tgtEl>
                                            <p:attrNameLst>
                                              <p:attrName>ppt_h</p:attrName>
                                            </p:attrNameLst>
                                          </p:cBhvr>
                                          <p:tavLst>
                                            <p:tav tm="0">
                                              <p:val>
                                                <p:fltVal val="0"/>
                                              </p:val>
                                            </p:tav>
                                            <p:tav tm="100000">
                                              <p:val>
                                                <p:strVal val="#ppt_h"/>
                                              </p:val>
                                            </p:tav>
                                          </p:tavLst>
                                        </p:anim>
                                        <p:animEffect transition="in" filter="fade">
                                          <p:cBhvr>
                                            <p:cTn id="230" dur="300"/>
                                            <p:tgtEl>
                                              <p:spTgt spid="42"/>
                                            </p:tgtEl>
                                          </p:cBhvr>
                                        </p:animEffect>
                                      </p:childTnLst>
                                    </p:cTn>
                                  </p:par>
                                  <p:par>
                                    <p:cTn id="231" presetID="6" presetClass="emph" presetSubtype="0" autoRev="1" fill="hold" grpId="1" nodeType="withEffect">
                                      <p:stCondLst>
                                        <p:cond delay="2900"/>
                                      </p:stCondLst>
                                      <p:childTnLst>
                                        <p:animScale>
                                          <p:cBhvr>
                                            <p:cTn id="232" dur="150" fill="hold"/>
                                            <p:tgtEl>
                                              <p:spTgt spid="42"/>
                                            </p:tgtEl>
                                          </p:cBhvr>
                                          <p:by x="110000" y="110000"/>
                                        </p:animScale>
                                      </p:childTnLst>
                                    </p:cTn>
                                  </p:par>
                                  <p:par>
                                    <p:cTn id="233" presetID="53" presetClass="entr" presetSubtype="16" fill="hold" grpId="0" nodeType="withEffect">
                                      <p:stCondLst>
                                        <p:cond delay="3200"/>
                                      </p:stCondLst>
                                      <p:childTnLst>
                                        <p:set>
                                          <p:cBhvr>
                                            <p:cTn id="234" dur="1" fill="hold">
                                              <p:stCondLst>
                                                <p:cond delay="0"/>
                                              </p:stCondLst>
                                            </p:cTn>
                                            <p:tgtEl>
                                              <p:spTgt spid="43"/>
                                            </p:tgtEl>
                                            <p:attrNameLst>
                                              <p:attrName>style.visibility</p:attrName>
                                            </p:attrNameLst>
                                          </p:cBhvr>
                                          <p:to>
                                            <p:strVal val="visible"/>
                                          </p:to>
                                        </p:set>
                                        <p:anim calcmode="lin" valueType="num">
                                          <p:cBhvr>
                                            <p:cTn id="235" dur="300" fill="hold"/>
                                            <p:tgtEl>
                                              <p:spTgt spid="43"/>
                                            </p:tgtEl>
                                            <p:attrNameLst>
                                              <p:attrName>ppt_w</p:attrName>
                                            </p:attrNameLst>
                                          </p:cBhvr>
                                          <p:tavLst>
                                            <p:tav tm="0">
                                              <p:val>
                                                <p:fltVal val="0"/>
                                              </p:val>
                                            </p:tav>
                                            <p:tav tm="100000">
                                              <p:val>
                                                <p:strVal val="#ppt_w"/>
                                              </p:val>
                                            </p:tav>
                                          </p:tavLst>
                                        </p:anim>
                                        <p:anim calcmode="lin" valueType="num">
                                          <p:cBhvr>
                                            <p:cTn id="236" dur="300" fill="hold"/>
                                            <p:tgtEl>
                                              <p:spTgt spid="43"/>
                                            </p:tgtEl>
                                            <p:attrNameLst>
                                              <p:attrName>ppt_h</p:attrName>
                                            </p:attrNameLst>
                                          </p:cBhvr>
                                          <p:tavLst>
                                            <p:tav tm="0">
                                              <p:val>
                                                <p:fltVal val="0"/>
                                              </p:val>
                                            </p:tav>
                                            <p:tav tm="100000">
                                              <p:val>
                                                <p:strVal val="#ppt_h"/>
                                              </p:val>
                                            </p:tav>
                                          </p:tavLst>
                                        </p:anim>
                                        <p:animEffect transition="in" filter="fade">
                                          <p:cBhvr>
                                            <p:cTn id="237" dur="300"/>
                                            <p:tgtEl>
                                              <p:spTgt spid="43"/>
                                            </p:tgtEl>
                                          </p:cBhvr>
                                        </p:animEffect>
                                      </p:childTnLst>
                                    </p:cTn>
                                  </p:par>
                                  <p:par>
                                    <p:cTn id="238" presetID="6" presetClass="emph" presetSubtype="0" autoRev="1" fill="hold" grpId="1" nodeType="withEffect">
                                      <p:stCondLst>
                                        <p:cond delay="3500"/>
                                      </p:stCondLst>
                                      <p:childTnLst>
                                        <p:animScale>
                                          <p:cBhvr>
                                            <p:cTn id="239" dur="150" fill="hold"/>
                                            <p:tgtEl>
                                              <p:spTgt spid="43"/>
                                            </p:tgtEl>
                                          </p:cBhvr>
                                          <p:by x="110000" y="110000"/>
                                        </p:animScale>
                                      </p:childTnLst>
                                    </p:cTn>
                                  </p:par>
                                  <p:par>
                                    <p:cTn id="240" presetID="2" presetClass="entr" presetSubtype="2" fill="hold" grpId="0" nodeType="withEffect">
                                      <p:stCondLst>
                                        <p:cond delay="3500"/>
                                      </p:stCondLst>
                                      <p:childTnLst>
                                        <p:set>
                                          <p:cBhvr>
                                            <p:cTn id="241" dur="1" fill="hold">
                                              <p:stCondLst>
                                                <p:cond delay="0"/>
                                              </p:stCondLst>
                                            </p:cTn>
                                            <p:tgtEl>
                                              <p:spTgt spid="44"/>
                                            </p:tgtEl>
                                            <p:attrNameLst>
                                              <p:attrName>style.visibility</p:attrName>
                                            </p:attrNameLst>
                                          </p:cBhvr>
                                          <p:to>
                                            <p:strVal val="visible"/>
                                          </p:to>
                                        </p:set>
                                        <p:anim calcmode="lin" valueType="num">
                                          <p:cBhvr additive="base">
                                            <p:cTn id="242" dur="500" fill="hold"/>
                                            <p:tgtEl>
                                              <p:spTgt spid="44"/>
                                            </p:tgtEl>
                                            <p:attrNameLst>
                                              <p:attrName>ppt_x</p:attrName>
                                            </p:attrNameLst>
                                          </p:cBhvr>
                                          <p:tavLst>
                                            <p:tav tm="0">
                                              <p:val>
                                                <p:strVal val="1+#ppt_w/2"/>
                                              </p:val>
                                            </p:tav>
                                            <p:tav tm="100000">
                                              <p:val>
                                                <p:strVal val="#ppt_x"/>
                                              </p:val>
                                            </p:tav>
                                          </p:tavLst>
                                        </p:anim>
                                        <p:anim calcmode="lin" valueType="num">
                                          <p:cBhvr additive="base">
                                            <p:cTn id="243" dur="500" fill="hold"/>
                                            <p:tgtEl>
                                              <p:spTgt spid="44"/>
                                            </p:tgtEl>
                                            <p:attrNameLst>
                                              <p:attrName>ppt_y</p:attrName>
                                            </p:attrNameLst>
                                          </p:cBhvr>
                                          <p:tavLst>
                                            <p:tav tm="0">
                                              <p:val>
                                                <p:strVal val="#ppt_y"/>
                                              </p:val>
                                            </p:tav>
                                            <p:tav tm="100000">
                                              <p:val>
                                                <p:strVal val="#ppt_y"/>
                                              </p:val>
                                            </p:tav>
                                          </p:tavLst>
                                        </p:anim>
                                      </p:childTnLst>
                                    </p:cTn>
                                  </p:par>
                                  <p:par>
                                    <p:cTn id="244" presetID="53" presetClass="entr" presetSubtype="16" fill="hold" grpId="0" nodeType="withEffect">
                                      <p:stCondLst>
                                        <p:cond delay="39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300" fill="hold"/>
                                            <p:tgtEl>
                                              <p:spTgt spid="45"/>
                                            </p:tgtEl>
                                            <p:attrNameLst>
                                              <p:attrName>ppt_w</p:attrName>
                                            </p:attrNameLst>
                                          </p:cBhvr>
                                          <p:tavLst>
                                            <p:tav tm="0">
                                              <p:val>
                                                <p:fltVal val="0"/>
                                              </p:val>
                                            </p:tav>
                                            <p:tav tm="100000">
                                              <p:val>
                                                <p:strVal val="#ppt_w"/>
                                              </p:val>
                                            </p:tav>
                                          </p:tavLst>
                                        </p:anim>
                                        <p:anim calcmode="lin" valueType="num">
                                          <p:cBhvr>
                                            <p:cTn id="247" dur="300" fill="hold"/>
                                            <p:tgtEl>
                                              <p:spTgt spid="45"/>
                                            </p:tgtEl>
                                            <p:attrNameLst>
                                              <p:attrName>ppt_h</p:attrName>
                                            </p:attrNameLst>
                                          </p:cBhvr>
                                          <p:tavLst>
                                            <p:tav tm="0">
                                              <p:val>
                                                <p:fltVal val="0"/>
                                              </p:val>
                                            </p:tav>
                                            <p:tav tm="100000">
                                              <p:val>
                                                <p:strVal val="#ppt_h"/>
                                              </p:val>
                                            </p:tav>
                                          </p:tavLst>
                                        </p:anim>
                                        <p:animEffect transition="in" filter="fade">
                                          <p:cBhvr>
                                            <p:cTn id="248" dur="300"/>
                                            <p:tgtEl>
                                              <p:spTgt spid="45"/>
                                            </p:tgtEl>
                                          </p:cBhvr>
                                        </p:animEffect>
                                      </p:childTnLst>
                                    </p:cTn>
                                  </p:par>
                                  <p:par>
                                    <p:cTn id="249" presetID="6" presetClass="emph" presetSubtype="0" autoRev="1" fill="hold" grpId="1" nodeType="withEffect">
                                      <p:stCondLst>
                                        <p:cond delay="4200"/>
                                      </p:stCondLst>
                                      <p:childTnLst>
                                        <p:animScale>
                                          <p:cBhvr>
                                            <p:cTn id="250" dur="150" fill="hold"/>
                                            <p:tgtEl>
                                              <p:spTgt spid="45"/>
                                            </p:tgtEl>
                                          </p:cBhvr>
                                          <p:by x="110000" y="110000"/>
                                        </p:animScale>
                                      </p:childTnLst>
                                    </p:cTn>
                                  </p:par>
                                  <p:par>
                                    <p:cTn id="251" presetID="53" presetClass="entr" presetSubtype="16" fill="hold" grpId="0" nodeType="withEffect">
                                      <p:stCondLst>
                                        <p:cond delay="4500"/>
                                      </p:stCondLst>
                                      <p:childTnLst>
                                        <p:set>
                                          <p:cBhvr>
                                            <p:cTn id="252" dur="1" fill="hold">
                                              <p:stCondLst>
                                                <p:cond delay="0"/>
                                              </p:stCondLst>
                                            </p:cTn>
                                            <p:tgtEl>
                                              <p:spTgt spid="46"/>
                                            </p:tgtEl>
                                            <p:attrNameLst>
                                              <p:attrName>style.visibility</p:attrName>
                                            </p:attrNameLst>
                                          </p:cBhvr>
                                          <p:to>
                                            <p:strVal val="visible"/>
                                          </p:to>
                                        </p:set>
                                        <p:anim calcmode="lin" valueType="num">
                                          <p:cBhvr>
                                            <p:cTn id="253" dur="300" fill="hold"/>
                                            <p:tgtEl>
                                              <p:spTgt spid="46"/>
                                            </p:tgtEl>
                                            <p:attrNameLst>
                                              <p:attrName>ppt_w</p:attrName>
                                            </p:attrNameLst>
                                          </p:cBhvr>
                                          <p:tavLst>
                                            <p:tav tm="0">
                                              <p:val>
                                                <p:fltVal val="0"/>
                                              </p:val>
                                            </p:tav>
                                            <p:tav tm="100000">
                                              <p:val>
                                                <p:strVal val="#ppt_w"/>
                                              </p:val>
                                            </p:tav>
                                          </p:tavLst>
                                        </p:anim>
                                        <p:anim calcmode="lin" valueType="num">
                                          <p:cBhvr>
                                            <p:cTn id="254" dur="300" fill="hold"/>
                                            <p:tgtEl>
                                              <p:spTgt spid="46"/>
                                            </p:tgtEl>
                                            <p:attrNameLst>
                                              <p:attrName>ppt_h</p:attrName>
                                            </p:attrNameLst>
                                          </p:cBhvr>
                                          <p:tavLst>
                                            <p:tav tm="0">
                                              <p:val>
                                                <p:fltVal val="0"/>
                                              </p:val>
                                            </p:tav>
                                            <p:tav tm="100000">
                                              <p:val>
                                                <p:strVal val="#ppt_h"/>
                                              </p:val>
                                            </p:tav>
                                          </p:tavLst>
                                        </p:anim>
                                        <p:animEffect transition="in" filter="fade">
                                          <p:cBhvr>
                                            <p:cTn id="255" dur="300"/>
                                            <p:tgtEl>
                                              <p:spTgt spid="46"/>
                                            </p:tgtEl>
                                          </p:cBhvr>
                                        </p:animEffect>
                                      </p:childTnLst>
                                    </p:cTn>
                                  </p:par>
                                  <p:par>
                                    <p:cTn id="256" presetID="6" presetClass="emph" presetSubtype="0" autoRev="1" fill="hold" grpId="1" nodeType="withEffect">
                                      <p:stCondLst>
                                        <p:cond delay="4800"/>
                                      </p:stCondLst>
                                      <p:childTnLst>
                                        <p:animScale>
                                          <p:cBhvr>
                                            <p:cTn id="257" dur="150" fill="hold"/>
                                            <p:tgtEl>
                                              <p:spTgt spid="46"/>
                                            </p:tgtEl>
                                          </p:cBhvr>
                                          <p:by x="110000" y="110000"/>
                                        </p:animScale>
                                      </p:childTnLst>
                                    </p:cTn>
                                  </p:par>
                                  <p:par>
                                    <p:cTn id="258" presetID="2" presetClass="entr" presetSubtype="2" fill="hold" grpId="0" nodeType="withEffect">
                                      <p:stCondLst>
                                        <p:cond delay="4800"/>
                                      </p:stCondLst>
                                      <p:childTnLst>
                                        <p:set>
                                          <p:cBhvr>
                                            <p:cTn id="259" dur="1" fill="hold">
                                              <p:stCondLst>
                                                <p:cond delay="0"/>
                                              </p:stCondLst>
                                            </p:cTn>
                                            <p:tgtEl>
                                              <p:spTgt spid="47"/>
                                            </p:tgtEl>
                                            <p:attrNameLst>
                                              <p:attrName>style.visibility</p:attrName>
                                            </p:attrNameLst>
                                          </p:cBhvr>
                                          <p:to>
                                            <p:strVal val="visible"/>
                                          </p:to>
                                        </p:set>
                                        <p:anim calcmode="lin" valueType="num">
                                          <p:cBhvr additive="base">
                                            <p:cTn id="260" dur="500" fill="hold"/>
                                            <p:tgtEl>
                                              <p:spTgt spid="47"/>
                                            </p:tgtEl>
                                            <p:attrNameLst>
                                              <p:attrName>ppt_x</p:attrName>
                                            </p:attrNameLst>
                                          </p:cBhvr>
                                          <p:tavLst>
                                            <p:tav tm="0">
                                              <p:val>
                                                <p:strVal val="1+#ppt_w/2"/>
                                              </p:val>
                                            </p:tav>
                                            <p:tav tm="100000">
                                              <p:val>
                                                <p:strVal val="#ppt_x"/>
                                              </p:val>
                                            </p:tav>
                                          </p:tavLst>
                                        </p:anim>
                                        <p:anim calcmode="lin" valueType="num">
                                          <p:cBhvr additive="base">
                                            <p:cTn id="261" dur="500" fill="hold"/>
                                            <p:tgtEl>
                                              <p:spTgt spid="47"/>
                                            </p:tgtEl>
                                            <p:attrNameLst>
                                              <p:attrName>ppt_y</p:attrName>
                                            </p:attrNameLst>
                                          </p:cBhvr>
                                          <p:tavLst>
                                            <p:tav tm="0">
                                              <p:val>
                                                <p:strVal val="#ppt_y"/>
                                              </p:val>
                                            </p:tav>
                                            <p:tav tm="100000">
                                              <p:val>
                                                <p:strVal val="#ppt_y"/>
                                              </p:val>
                                            </p:tav>
                                          </p:tavLst>
                                        </p:anim>
                                      </p:childTnLst>
                                    </p:cTn>
                                  </p:par>
                                  <p:par>
                                    <p:cTn id="262" presetID="53" presetClass="entr" presetSubtype="16" fill="hold" grpId="0" nodeType="withEffect">
                                      <p:stCondLst>
                                        <p:cond delay="5200"/>
                                      </p:stCondLst>
                                      <p:childTnLst>
                                        <p:set>
                                          <p:cBhvr>
                                            <p:cTn id="263" dur="1" fill="hold">
                                              <p:stCondLst>
                                                <p:cond delay="0"/>
                                              </p:stCondLst>
                                            </p:cTn>
                                            <p:tgtEl>
                                              <p:spTgt spid="48"/>
                                            </p:tgtEl>
                                            <p:attrNameLst>
                                              <p:attrName>style.visibility</p:attrName>
                                            </p:attrNameLst>
                                          </p:cBhvr>
                                          <p:to>
                                            <p:strVal val="visible"/>
                                          </p:to>
                                        </p:set>
                                        <p:anim calcmode="lin" valueType="num">
                                          <p:cBhvr>
                                            <p:cTn id="264" dur="300" fill="hold"/>
                                            <p:tgtEl>
                                              <p:spTgt spid="48"/>
                                            </p:tgtEl>
                                            <p:attrNameLst>
                                              <p:attrName>ppt_w</p:attrName>
                                            </p:attrNameLst>
                                          </p:cBhvr>
                                          <p:tavLst>
                                            <p:tav tm="0">
                                              <p:val>
                                                <p:fltVal val="0"/>
                                              </p:val>
                                            </p:tav>
                                            <p:tav tm="100000">
                                              <p:val>
                                                <p:strVal val="#ppt_w"/>
                                              </p:val>
                                            </p:tav>
                                          </p:tavLst>
                                        </p:anim>
                                        <p:anim calcmode="lin" valueType="num">
                                          <p:cBhvr>
                                            <p:cTn id="265" dur="300" fill="hold"/>
                                            <p:tgtEl>
                                              <p:spTgt spid="48"/>
                                            </p:tgtEl>
                                            <p:attrNameLst>
                                              <p:attrName>ppt_h</p:attrName>
                                            </p:attrNameLst>
                                          </p:cBhvr>
                                          <p:tavLst>
                                            <p:tav tm="0">
                                              <p:val>
                                                <p:fltVal val="0"/>
                                              </p:val>
                                            </p:tav>
                                            <p:tav tm="100000">
                                              <p:val>
                                                <p:strVal val="#ppt_h"/>
                                              </p:val>
                                            </p:tav>
                                          </p:tavLst>
                                        </p:anim>
                                        <p:animEffect transition="in" filter="fade">
                                          <p:cBhvr>
                                            <p:cTn id="266" dur="300"/>
                                            <p:tgtEl>
                                              <p:spTgt spid="48"/>
                                            </p:tgtEl>
                                          </p:cBhvr>
                                        </p:animEffect>
                                      </p:childTnLst>
                                    </p:cTn>
                                  </p:par>
                                  <p:par>
                                    <p:cTn id="267" presetID="6" presetClass="emph" presetSubtype="0" autoRev="1" fill="hold" grpId="1" nodeType="withEffect">
                                      <p:stCondLst>
                                        <p:cond delay="5500"/>
                                      </p:stCondLst>
                                      <p:childTnLst>
                                        <p:animScale>
                                          <p:cBhvr>
                                            <p:cTn id="268" dur="150" fill="hold"/>
                                            <p:tgtEl>
                                              <p:spTgt spid="48"/>
                                            </p:tgtEl>
                                          </p:cBhvr>
                                          <p:by x="110000" y="110000"/>
                                        </p:animScale>
                                      </p:childTnLst>
                                    </p:cTn>
                                  </p:par>
                                  <p:par>
                                    <p:cTn id="269" presetID="53" presetClass="entr" presetSubtype="16" fill="hold" grpId="0" nodeType="withEffect">
                                      <p:stCondLst>
                                        <p:cond delay="5800"/>
                                      </p:stCondLst>
                                      <p:childTnLst>
                                        <p:set>
                                          <p:cBhvr>
                                            <p:cTn id="270" dur="1" fill="hold">
                                              <p:stCondLst>
                                                <p:cond delay="0"/>
                                              </p:stCondLst>
                                            </p:cTn>
                                            <p:tgtEl>
                                              <p:spTgt spid="49"/>
                                            </p:tgtEl>
                                            <p:attrNameLst>
                                              <p:attrName>style.visibility</p:attrName>
                                            </p:attrNameLst>
                                          </p:cBhvr>
                                          <p:to>
                                            <p:strVal val="visible"/>
                                          </p:to>
                                        </p:set>
                                        <p:anim calcmode="lin" valueType="num">
                                          <p:cBhvr>
                                            <p:cTn id="271" dur="300" fill="hold"/>
                                            <p:tgtEl>
                                              <p:spTgt spid="49"/>
                                            </p:tgtEl>
                                            <p:attrNameLst>
                                              <p:attrName>ppt_w</p:attrName>
                                            </p:attrNameLst>
                                          </p:cBhvr>
                                          <p:tavLst>
                                            <p:tav tm="0">
                                              <p:val>
                                                <p:fltVal val="0"/>
                                              </p:val>
                                            </p:tav>
                                            <p:tav tm="100000">
                                              <p:val>
                                                <p:strVal val="#ppt_w"/>
                                              </p:val>
                                            </p:tav>
                                          </p:tavLst>
                                        </p:anim>
                                        <p:anim calcmode="lin" valueType="num">
                                          <p:cBhvr>
                                            <p:cTn id="272" dur="300" fill="hold"/>
                                            <p:tgtEl>
                                              <p:spTgt spid="49"/>
                                            </p:tgtEl>
                                            <p:attrNameLst>
                                              <p:attrName>ppt_h</p:attrName>
                                            </p:attrNameLst>
                                          </p:cBhvr>
                                          <p:tavLst>
                                            <p:tav tm="0">
                                              <p:val>
                                                <p:fltVal val="0"/>
                                              </p:val>
                                            </p:tav>
                                            <p:tav tm="100000">
                                              <p:val>
                                                <p:strVal val="#ppt_h"/>
                                              </p:val>
                                            </p:tav>
                                          </p:tavLst>
                                        </p:anim>
                                        <p:animEffect transition="in" filter="fade">
                                          <p:cBhvr>
                                            <p:cTn id="273" dur="300"/>
                                            <p:tgtEl>
                                              <p:spTgt spid="49"/>
                                            </p:tgtEl>
                                          </p:cBhvr>
                                        </p:animEffect>
                                      </p:childTnLst>
                                    </p:cTn>
                                  </p:par>
                                  <p:par>
                                    <p:cTn id="274" presetID="6" presetClass="emph" presetSubtype="0" autoRev="1" fill="hold" grpId="1" nodeType="withEffect">
                                      <p:stCondLst>
                                        <p:cond delay="6100"/>
                                      </p:stCondLst>
                                      <p:childTnLst>
                                        <p:animScale>
                                          <p:cBhvr>
                                            <p:cTn id="275" dur="150" fill="hold"/>
                                            <p:tgtEl>
                                              <p:spTgt spid="49"/>
                                            </p:tgtEl>
                                          </p:cBhvr>
                                          <p:by x="110000" y="110000"/>
                                        </p:animScale>
                                      </p:childTnLst>
                                    </p:cTn>
                                  </p:par>
                                  <p:par>
                                    <p:cTn id="276" presetID="2" presetClass="entr" presetSubtype="2" fill="hold" grpId="0" nodeType="withEffect">
                                      <p:stCondLst>
                                        <p:cond delay="6100"/>
                                      </p:stCondLst>
                                      <p:childTnLst>
                                        <p:set>
                                          <p:cBhvr>
                                            <p:cTn id="277" dur="1" fill="hold">
                                              <p:stCondLst>
                                                <p:cond delay="0"/>
                                              </p:stCondLst>
                                            </p:cTn>
                                            <p:tgtEl>
                                              <p:spTgt spid="50"/>
                                            </p:tgtEl>
                                            <p:attrNameLst>
                                              <p:attrName>style.visibility</p:attrName>
                                            </p:attrNameLst>
                                          </p:cBhvr>
                                          <p:to>
                                            <p:strVal val="visible"/>
                                          </p:to>
                                        </p:set>
                                        <p:anim calcmode="lin" valueType="num">
                                          <p:cBhvr additive="base">
                                            <p:cTn id="278" dur="500" fill="hold"/>
                                            <p:tgtEl>
                                              <p:spTgt spid="50"/>
                                            </p:tgtEl>
                                            <p:attrNameLst>
                                              <p:attrName>ppt_x</p:attrName>
                                            </p:attrNameLst>
                                          </p:cBhvr>
                                          <p:tavLst>
                                            <p:tav tm="0">
                                              <p:val>
                                                <p:strVal val="1+#ppt_w/2"/>
                                              </p:val>
                                            </p:tav>
                                            <p:tav tm="100000">
                                              <p:val>
                                                <p:strVal val="#ppt_x"/>
                                              </p:val>
                                            </p:tav>
                                          </p:tavLst>
                                        </p:anim>
                                        <p:anim calcmode="lin" valueType="num">
                                          <p:cBhvr additive="base">
                                            <p:cTn id="279" dur="500" fill="hold"/>
                                            <p:tgtEl>
                                              <p:spTgt spid="50"/>
                                            </p:tgtEl>
                                            <p:attrNameLst>
                                              <p:attrName>ppt_y</p:attrName>
                                            </p:attrNameLst>
                                          </p:cBhvr>
                                          <p:tavLst>
                                            <p:tav tm="0">
                                              <p:val>
                                                <p:strVal val="#ppt_y"/>
                                              </p:val>
                                            </p:tav>
                                            <p:tav tm="100000">
                                              <p:val>
                                                <p:strVal val="#ppt_y"/>
                                              </p:val>
                                            </p:tav>
                                          </p:tavLst>
                                        </p:anim>
                                      </p:childTnLst>
                                    </p:cTn>
                                  </p:par>
                                  <p:par>
                                    <p:cTn id="280" presetID="53" presetClass="entr" presetSubtype="16" fill="hold" grpId="0" nodeType="withEffect">
                                      <p:stCondLst>
                                        <p:cond delay="6500"/>
                                      </p:stCondLst>
                                      <p:childTnLst>
                                        <p:set>
                                          <p:cBhvr>
                                            <p:cTn id="281" dur="1" fill="hold">
                                              <p:stCondLst>
                                                <p:cond delay="0"/>
                                              </p:stCondLst>
                                            </p:cTn>
                                            <p:tgtEl>
                                              <p:spTgt spid="54"/>
                                            </p:tgtEl>
                                            <p:attrNameLst>
                                              <p:attrName>style.visibility</p:attrName>
                                            </p:attrNameLst>
                                          </p:cBhvr>
                                          <p:to>
                                            <p:strVal val="visible"/>
                                          </p:to>
                                        </p:set>
                                        <p:anim calcmode="lin" valueType="num">
                                          <p:cBhvr>
                                            <p:cTn id="282" dur="300" fill="hold"/>
                                            <p:tgtEl>
                                              <p:spTgt spid="54"/>
                                            </p:tgtEl>
                                            <p:attrNameLst>
                                              <p:attrName>ppt_w</p:attrName>
                                            </p:attrNameLst>
                                          </p:cBhvr>
                                          <p:tavLst>
                                            <p:tav tm="0">
                                              <p:val>
                                                <p:fltVal val="0"/>
                                              </p:val>
                                            </p:tav>
                                            <p:tav tm="100000">
                                              <p:val>
                                                <p:strVal val="#ppt_w"/>
                                              </p:val>
                                            </p:tav>
                                          </p:tavLst>
                                        </p:anim>
                                        <p:anim calcmode="lin" valueType="num">
                                          <p:cBhvr>
                                            <p:cTn id="283" dur="300" fill="hold"/>
                                            <p:tgtEl>
                                              <p:spTgt spid="54"/>
                                            </p:tgtEl>
                                            <p:attrNameLst>
                                              <p:attrName>ppt_h</p:attrName>
                                            </p:attrNameLst>
                                          </p:cBhvr>
                                          <p:tavLst>
                                            <p:tav tm="0">
                                              <p:val>
                                                <p:fltVal val="0"/>
                                              </p:val>
                                            </p:tav>
                                            <p:tav tm="100000">
                                              <p:val>
                                                <p:strVal val="#ppt_h"/>
                                              </p:val>
                                            </p:tav>
                                          </p:tavLst>
                                        </p:anim>
                                        <p:animEffect transition="in" filter="fade">
                                          <p:cBhvr>
                                            <p:cTn id="284" dur="300"/>
                                            <p:tgtEl>
                                              <p:spTgt spid="54"/>
                                            </p:tgtEl>
                                          </p:cBhvr>
                                        </p:animEffect>
                                      </p:childTnLst>
                                    </p:cTn>
                                  </p:par>
                                  <p:par>
                                    <p:cTn id="285" presetID="6" presetClass="emph" presetSubtype="0" autoRev="1" fill="hold" grpId="1" nodeType="withEffect">
                                      <p:stCondLst>
                                        <p:cond delay="6800"/>
                                      </p:stCondLst>
                                      <p:childTnLst>
                                        <p:animScale>
                                          <p:cBhvr>
                                            <p:cTn id="286" dur="150" fill="hold"/>
                                            <p:tgtEl>
                                              <p:spTgt spid="54"/>
                                            </p:tgtEl>
                                          </p:cBhvr>
                                          <p:by x="110000" y="110000"/>
                                        </p:animScale>
                                      </p:childTnLst>
                                    </p:cTn>
                                  </p:par>
                                  <p:par>
                                    <p:cTn id="287" presetID="53" presetClass="entr" presetSubtype="16" fill="hold" grpId="0" nodeType="withEffect">
                                      <p:stCondLst>
                                        <p:cond delay="7100"/>
                                      </p:stCondLst>
                                      <p:childTnLst>
                                        <p:set>
                                          <p:cBhvr>
                                            <p:cTn id="288" dur="1" fill="hold">
                                              <p:stCondLst>
                                                <p:cond delay="0"/>
                                              </p:stCondLst>
                                            </p:cTn>
                                            <p:tgtEl>
                                              <p:spTgt spid="55"/>
                                            </p:tgtEl>
                                            <p:attrNameLst>
                                              <p:attrName>style.visibility</p:attrName>
                                            </p:attrNameLst>
                                          </p:cBhvr>
                                          <p:to>
                                            <p:strVal val="visible"/>
                                          </p:to>
                                        </p:set>
                                        <p:anim calcmode="lin" valueType="num">
                                          <p:cBhvr>
                                            <p:cTn id="289" dur="300" fill="hold"/>
                                            <p:tgtEl>
                                              <p:spTgt spid="55"/>
                                            </p:tgtEl>
                                            <p:attrNameLst>
                                              <p:attrName>ppt_w</p:attrName>
                                            </p:attrNameLst>
                                          </p:cBhvr>
                                          <p:tavLst>
                                            <p:tav tm="0">
                                              <p:val>
                                                <p:fltVal val="0"/>
                                              </p:val>
                                            </p:tav>
                                            <p:tav tm="100000">
                                              <p:val>
                                                <p:strVal val="#ppt_w"/>
                                              </p:val>
                                            </p:tav>
                                          </p:tavLst>
                                        </p:anim>
                                        <p:anim calcmode="lin" valueType="num">
                                          <p:cBhvr>
                                            <p:cTn id="290" dur="300" fill="hold"/>
                                            <p:tgtEl>
                                              <p:spTgt spid="55"/>
                                            </p:tgtEl>
                                            <p:attrNameLst>
                                              <p:attrName>ppt_h</p:attrName>
                                            </p:attrNameLst>
                                          </p:cBhvr>
                                          <p:tavLst>
                                            <p:tav tm="0">
                                              <p:val>
                                                <p:fltVal val="0"/>
                                              </p:val>
                                            </p:tav>
                                            <p:tav tm="100000">
                                              <p:val>
                                                <p:strVal val="#ppt_h"/>
                                              </p:val>
                                            </p:tav>
                                          </p:tavLst>
                                        </p:anim>
                                        <p:animEffect transition="in" filter="fade">
                                          <p:cBhvr>
                                            <p:cTn id="291" dur="300"/>
                                            <p:tgtEl>
                                              <p:spTgt spid="55"/>
                                            </p:tgtEl>
                                          </p:cBhvr>
                                        </p:animEffect>
                                      </p:childTnLst>
                                    </p:cTn>
                                  </p:par>
                                  <p:par>
                                    <p:cTn id="292" presetID="6" presetClass="emph" presetSubtype="0" autoRev="1" fill="hold" grpId="1" nodeType="withEffect">
                                      <p:stCondLst>
                                        <p:cond delay="7400"/>
                                      </p:stCondLst>
                                      <p:childTnLst>
                                        <p:animScale>
                                          <p:cBhvr>
                                            <p:cTn id="293" dur="150" fill="hold"/>
                                            <p:tgtEl>
                                              <p:spTgt spid="55"/>
                                            </p:tgtEl>
                                          </p:cBhvr>
                                          <p:by x="110000" y="110000"/>
                                        </p:animScale>
                                      </p:childTnLst>
                                    </p:cTn>
                                  </p:par>
                                  <p:par>
                                    <p:cTn id="294" presetID="2" presetClass="entr" presetSubtype="2" fill="hold" grpId="0" nodeType="withEffect">
                                      <p:stCondLst>
                                        <p:cond delay="7400"/>
                                      </p:stCondLst>
                                      <p:childTnLst>
                                        <p:set>
                                          <p:cBhvr>
                                            <p:cTn id="295" dur="1" fill="hold">
                                              <p:stCondLst>
                                                <p:cond delay="0"/>
                                              </p:stCondLst>
                                            </p:cTn>
                                            <p:tgtEl>
                                              <p:spTgt spid="56"/>
                                            </p:tgtEl>
                                            <p:attrNameLst>
                                              <p:attrName>style.visibility</p:attrName>
                                            </p:attrNameLst>
                                          </p:cBhvr>
                                          <p:to>
                                            <p:strVal val="visible"/>
                                          </p:to>
                                        </p:set>
                                        <p:anim calcmode="lin" valueType="num">
                                          <p:cBhvr additive="base">
                                            <p:cTn id="296" dur="500" fill="hold"/>
                                            <p:tgtEl>
                                              <p:spTgt spid="56"/>
                                            </p:tgtEl>
                                            <p:attrNameLst>
                                              <p:attrName>ppt_x</p:attrName>
                                            </p:attrNameLst>
                                          </p:cBhvr>
                                          <p:tavLst>
                                            <p:tav tm="0">
                                              <p:val>
                                                <p:strVal val="1+#ppt_w/2"/>
                                              </p:val>
                                            </p:tav>
                                            <p:tav tm="100000">
                                              <p:val>
                                                <p:strVal val="#ppt_x"/>
                                              </p:val>
                                            </p:tav>
                                          </p:tavLst>
                                        </p:anim>
                                        <p:anim calcmode="lin" valueType="num">
                                          <p:cBhvr additive="base">
                                            <p:cTn id="297"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bldLvl="0" animBg="1"/>
          <p:bldP spid="10" grpId="1" bldLvl="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bldLvl="0" animBg="1"/>
          <p:bldP spid="36" grpId="1" bldLvl="0" animBg="1"/>
          <p:bldP spid="40" grpId="0"/>
          <p:bldP spid="40" grpId="1"/>
          <p:bldP spid="41" grpId="0"/>
          <p:bldP spid="42" grpId="0" bldLvl="0" animBg="1"/>
          <p:bldP spid="42" grpId="1" bldLvl="0" animBg="1"/>
          <p:bldP spid="43" grpId="0"/>
          <p:bldP spid="43" grpId="1"/>
          <p:bldP spid="44" grpId="0"/>
          <p:bldP spid="45" grpId="0" bldLvl="0" animBg="1"/>
          <p:bldP spid="45" grpId="1" bldLvl="0" animBg="1"/>
          <p:bldP spid="46" grpId="0"/>
          <p:bldP spid="46" grpId="1"/>
          <p:bldP spid="47" grpId="0"/>
          <p:bldP spid="48" grpId="0" bldLvl="0" animBg="1"/>
          <p:bldP spid="48" grpId="1" bldLvl="0" animBg="1"/>
          <p:bldP spid="49" grpId="0"/>
          <p:bldP spid="49" grpId="1"/>
          <p:bldP spid="50" grpId="0"/>
          <p:bldP spid="54" grpId="0" bldLvl="0" animBg="1"/>
          <p:bldP spid="54" grpId="1" bldLvl="0" animBg="1"/>
          <p:bldP spid="55" grpId="0"/>
          <p:bldP spid="55" grpId="1"/>
          <p:bldP spid="5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r>
              <a:rPr kumimoji="0" lang="en-IN" altLang="en-US" sz="48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1</a:t>
            </a:r>
            <a:endParaRPr kumimoji="0" lang="en-IN" altLang="en-US" sz="48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endParaRPr>
          </a:p>
        </p:txBody>
      </p:sp>
      <p:sp>
        <p:nvSpPr>
          <p:cNvPr id="36" name="Rectangle 39"/>
          <p:cNvSpPr>
            <a:spLocks noChangeArrowheads="1"/>
          </p:cNvSpPr>
          <p:nvPr/>
        </p:nvSpPr>
        <p:spPr bwMode="auto">
          <a:xfrm>
            <a:off x="4932040" y="1897465"/>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IN" altLang="zh-CN" sz="2000" b="1" dirty="0">
                <a:solidFill>
                  <a:prstClr val="black">
                    <a:lumMod val="65000"/>
                    <a:lumOff val="35000"/>
                  </a:prstClr>
                </a:solidFill>
                <a:latin typeface="Microsoft YaHei" panose="020B0503020204020204" pitchFamily="34" charset="-122"/>
                <a:ea typeface="Microsoft YaHei" panose="020B0503020204020204" pitchFamily="34" charset="-122"/>
              </a:rPr>
              <a:t>Introduction</a:t>
            </a:r>
            <a:endParaRPr lang="en-IN" altLang="zh-CN" sz="2000" b="1"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7" name="矩形 36"/>
          <p:cNvSpPr/>
          <p:nvPr/>
        </p:nvSpPr>
        <p:spPr>
          <a:xfrm>
            <a:off x="4844341" y="2231036"/>
            <a:ext cx="4368165" cy="1198880"/>
          </a:xfrm>
          <a:prstGeom prst="rect">
            <a:avLst/>
          </a:prstGeom>
        </p:spPr>
        <p:txBody>
          <a:bodyPr wrap="none">
            <a:spAutoFit/>
          </a:bodyPr>
          <a:lstStyle/>
          <a:p>
            <a:pPr indent="0" algn="l">
              <a:lnSpc>
                <a:spcPct val="150000"/>
              </a:lnSpc>
              <a:buClr>
                <a:srgbClr val="EA5514"/>
              </a:buClr>
              <a:buFont typeface="Wingdings" panose="05000000000000000000" pitchFamily="2" charset="2"/>
              <a:buNone/>
            </a:pPr>
            <a:r>
              <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rPr>
              <a:t>A Portfolio is a compilation of skills , academic , professional </a:t>
            </a:r>
            <a:endPar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endParaRPr>
          </a:p>
          <a:p>
            <a:pPr indent="0" algn="l">
              <a:lnSpc>
                <a:spcPct val="150000"/>
              </a:lnSpc>
              <a:buClr>
                <a:srgbClr val="EA5514"/>
              </a:buClr>
              <a:buFont typeface="Wingdings" panose="05000000000000000000" pitchFamily="2" charset="2"/>
              <a:buNone/>
            </a:pPr>
            <a:r>
              <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rPr>
              <a:t>qualifications, projects , contact info etc.</a:t>
            </a:r>
            <a:endPar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endParaRPr>
          </a:p>
          <a:p>
            <a:pPr indent="0" algn="l">
              <a:lnSpc>
                <a:spcPct val="150000"/>
              </a:lnSpc>
              <a:buClr>
                <a:srgbClr val="EA5514"/>
              </a:buClr>
              <a:buFont typeface="Wingdings" panose="05000000000000000000" pitchFamily="2" charset="2"/>
              <a:buNone/>
            </a:pPr>
            <a:r>
              <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rPr>
              <a:t>In other words, A portfolio is a brief summary of person and his/her </a:t>
            </a:r>
            <a:endPar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endParaRPr>
          </a:p>
          <a:p>
            <a:pPr indent="0" algn="l">
              <a:lnSpc>
                <a:spcPct val="150000"/>
              </a:lnSpc>
              <a:buClr>
                <a:srgbClr val="EA5514"/>
              </a:buClr>
              <a:buFont typeface="Wingdings" panose="05000000000000000000" pitchFamily="2" charset="2"/>
              <a:buNone/>
            </a:pPr>
            <a:r>
              <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rPr>
              <a:t>works and experiences.</a:t>
            </a:r>
            <a:endPar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12" presetClass="entr" presetSubtype="1" fill="hold" grpId="0" nodeType="withEffect">
                                      <p:stCondLst>
                                        <p:cond delay="1600"/>
                                      </p:stCondLst>
                                      <p:childTnLst>
                                        <p:set>
                                          <p:cBhvr>
                                            <p:cTn id="206" dur="1" fill="hold">
                                              <p:stCondLst>
                                                <p:cond delay="0"/>
                                              </p:stCondLst>
                                            </p:cTn>
                                            <p:tgtEl>
                                              <p:spTgt spid="37"/>
                                            </p:tgtEl>
                                            <p:attrNameLst>
                                              <p:attrName>style.visibility</p:attrName>
                                            </p:attrNameLst>
                                          </p:cBhvr>
                                          <p:to>
                                            <p:strVal val="visible"/>
                                          </p:to>
                                        </p:set>
                                        <p:anim calcmode="lin" valueType="num">
                                          <p:cBhvr additive="base">
                                            <p:cTn id="207" dur="500"/>
                                            <p:tgtEl>
                                              <p:spTgt spid="37"/>
                                            </p:tgtEl>
                                            <p:attrNameLst>
                                              <p:attrName>ppt_y</p:attrName>
                                            </p:attrNameLst>
                                          </p:cBhvr>
                                          <p:tavLst>
                                            <p:tav tm="0">
                                              <p:val>
                                                <p:strVal val="#ppt_y-#ppt_h*1.125000"/>
                                              </p:val>
                                            </p:tav>
                                            <p:tav tm="100000">
                                              <p:val>
                                                <p:strVal val="#ppt_y"/>
                                              </p:val>
                                            </p:tav>
                                          </p:tavLst>
                                        </p:anim>
                                        <p:animEffect transition="in" filter="wipe(down)">
                                          <p:cBhvr>
                                            <p:cTn id="2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12" presetClass="entr" presetSubtype="1" fill="hold" grpId="0" nodeType="withEffect">
                                      <p:stCondLst>
                                        <p:cond delay="1600"/>
                                      </p:stCondLst>
                                      <p:childTnLst>
                                        <p:set>
                                          <p:cBhvr>
                                            <p:cTn id="206" dur="1" fill="hold">
                                              <p:stCondLst>
                                                <p:cond delay="0"/>
                                              </p:stCondLst>
                                            </p:cTn>
                                            <p:tgtEl>
                                              <p:spTgt spid="37"/>
                                            </p:tgtEl>
                                            <p:attrNameLst>
                                              <p:attrName>style.visibility</p:attrName>
                                            </p:attrNameLst>
                                          </p:cBhvr>
                                          <p:to>
                                            <p:strVal val="visible"/>
                                          </p:to>
                                        </p:set>
                                        <p:anim calcmode="lin" valueType="num">
                                          <p:cBhvr additive="base">
                                            <p:cTn id="207" dur="500"/>
                                            <p:tgtEl>
                                              <p:spTgt spid="37"/>
                                            </p:tgtEl>
                                            <p:attrNameLst>
                                              <p:attrName>ppt_y</p:attrName>
                                            </p:attrNameLst>
                                          </p:cBhvr>
                                          <p:tavLst>
                                            <p:tav tm="0">
                                              <p:val>
                                                <p:strVal val="#ppt_y-#ppt_h*1.125000"/>
                                              </p:val>
                                            </p:tav>
                                            <p:tav tm="100000">
                                              <p:val>
                                                <p:strVal val="#ppt_y"/>
                                              </p:val>
                                            </p:tav>
                                          </p:tavLst>
                                        </p:anim>
                                        <p:animEffect transition="in" filter="wipe(down)">
                                          <p:cBhvr>
                                            <p:cTn id="2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P spid="37"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r>
              <a:rPr kumimoji="0" lang="en-IN" altLang="en-US" sz="48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2</a:t>
            </a:r>
            <a:endParaRPr kumimoji="0" lang="en-IN" altLang="en-US" sz="48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endParaRPr>
          </a:p>
        </p:txBody>
      </p:sp>
      <p:sp>
        <p:nvSpPr>
          <p:cNvPr id="36" name="Rectangle 39"/>
          <p:cNvSpPr>
            <a:spLocks noChangeArrowheads="1"/>
          </p:cNvSpPr>
          <p:nvPr/>
        </p:nvSpPr>
        <p:spPr bwMode="auto">
          <a:xfrm>
            <a:off x="4932040" y="1897465"/>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IN" altLang="zh-CN" sz="2000" b="1" dirty="0">
                <a:solidFill>
                  <a:prstClr val="black">
                    <a:lumMod val="65000"/>
                    <a:lumOff val="35000"/>
                  </a:prstClr>
                </a:solidFill>
                <a:latin typeface="Microsoft YaHei" panose="020B0503020204020204" pitchFamily="34" charset="-122"/>
                <a:ea typeface="Microsoft YaHei" panose="020B0503020204020204" pitchFamily="34" charset="-122"/>
              </a:rPr>
              <a:t>Features</a:t>
            </a:r>
            <a:endParaRPr lang="en-IN" altLang="zh-CN" sz="2000" b="1"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7" name="矩形 36"/>
          <p:cNvSpPr/>
          <p:nvPr/>
        </p:nvSpPr>
        <p:spPr>
          <a:xfrm>
            <a:off x="4844341" y="2231036"/>
            <a:ext cx="3811905" cy="1476375"/>
          </a:xfrm>
          <a:prstGeom prst="rect">
            <a:avLst/>
          </a:prstGeom>
        </p:spPr>
        <p:txBody>
          <a:bodyPr wrap="none">
            <a:spAutoFit/>
          </a:bodyPr>
          <a:lstStyle/>
          <a:p>
            <a:pPr marL="171450" indent="-171450" algn="l">
              <a:lnSpc>
                <a:spcPct val="150000"/>
              </a:lnSpc>
              <a:buClr>
                <a:srgbClr val="EA5514"/>
              </a:buClr>
              <a:buFont typeface="Wingdings" panose="05000000000000000000" pitchFamily="2" charset="2"/>
              <a:buChar char="l"/>
            </a:pPr>
            <a:r>
              <a:rPr lang="en-IN" altLang="en-US" sz="1200" dirty="0" smtClean="0">
                <a:ln w="6350">
                  <a:noFill/>
                </a:ln>
                <a:solidFill>
                  <a:schemeClr val="tx1">
                    <a:lumMod val="50000"/>
                    <a:lumOff val="50000"/>
                  </a:schemeClr>
                </a:solidFill>
                <a:latin typeface="Impact" panose="020B0806030902050204" pitchFamily="34" charset="0"/>
                <a:ea typeface="Microsoft YaHei" panose="020B0503020204020204" pitchFamily="34" charset="-122"/>
              </a:rPr>
              <a:t>Attractive User Interface</a:t>
            </a:r>
            <a:endParaRPr lang="en-US" altLang="zh-CN" sz="1200" dirty="0" smtClean="0">
              <a:ln w="6350">
                <a:noFill/>
              </a:ln>
              <a:solidFill>
                <a:schemeClr val="tx1">
                  <a:lumMod val="50000"/>
                  <a:lumOff val="50000"/>
                </a:schemeClr>
              </a:solidFill>
              <a:latin typeface="Impact" panose="020B0806030902050204" pitchFamily="34" charset="0"/>
              <a:ea typeface="Microsoft YaHei" panose="020B0503020204020204" pitchFamily="34" charset="-122"/>
            </a:endParaRPr>
          </a:p>
          <a:p>
            <a:pPr marL="171450" indent="-171450" algn="l">
              <a:lnSpc>
                <a:spcPct val="150000"/>
              </a:lnSpc>
              <a:buClr>
                <a:srgbClr val="EA5514"/>
              </a:buClr>
              <a:buFont typeface="Wingdings" panose="05000000000000000000" pitchFamily="2" charset="2"/>
              <a:buChar char="l"/>
            </a:pPr>
            <a:r>
              <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rPr>
              <a:t>Contains your Skills,Qualifications and Experiences etc </a:t>
            </a:r>
            <a:endParaRPr lang="zh-CN" altLang="en-US" sz="1200" dirty="0">
              <a:ln w="6350">
                <a:noFill/>
              </a:ln>
              <a:solidFill>
                <a:schemeClr val="tx1">
                  <a:lumMod val="50000"/>
                  <a:lumOff val="50000"/>
                </a:schemeClr>
              </a:solidFill>
              <a:latin typeface="Impact" panose="020B0806030902050204" pitchFamily="34" charset="0"/>
              <a:ea typeface="Microsoft YaHei" panose="020B0503020204020204" pitchFamily="34" charset="-122"/>
            </a:endParaRPr>
          </a:p>
          <a:p>
            <a:pPr marL="171450" indent="-171450" algn="l">
              <a:lnSpc>
                <a:spcPct val="150000"/>
              </a:lnSpc>
              <a:buClr>
                <a:srgbClr val="EA5514"/>
              </a:buClr>
              <a:buFont typeface="Wingdings" panose="05000000000000000000" pitchFamily="2" charset="2"/>
              <a:buChar char="l"/>
            </a:pPr>
            <a:r>
              <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rPr>
              <a:t>Visual Proof to your Projects</a:t>
            </a:r>
            <a:endParaRPr lang="zh-CN" altLang="en-US" sz="1200" dirty="0">
              <a:ln w="6350">
                <a:noFill/>
              </a:ln>
              <a:solidFill>
                <a:schemeClr val="tx1">
                  <a:lumMod val="50000"/>
                  <a:lumOff val="50000"/>
                </a:schemeClr>
              </a:solidFill>
              <a:latin typeface="Impact" panose="020B0806030902050204" pitchFamily="34" charset="0"/>
              <a:ea typeface="Microsoft YaHei" panose="020B0503020204020204" pitchFamily="34" charset="-122"/>
            </a:endParaRPr>
          </a:p>
          <a:p>
            <a:pPr marL="171450" indent="-171450" algn="l">
              <a:lnSpc>
                <a:spcPct val="150000"/>
              </a:lnSpc>
              <a:buClr>
                <a:srgbClr val="EA5514"/>
              </a:buClr>
              <a:buFont typeface="Wingdings" panose="05000000000000000000" pitchFamily="2" charset="2"/>
              <a:buChar char="l"/>
            </a:pPr>
            <a:r>
              <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rPr>
              <a:t>Breif summary about user</a:t>
            </a:r>
            <a:endParaRPr lang="zh-CN" altLang="en-US" sz="1200" dirty="0">
              <a:ln w="6350">
                <a:noFill/>
              </a:ln>
              <a:solidFill>
                <a:schemeClr val="tx1">
                  <a:lumMod val="50000"/>
                  <a:lumOff val="50000"/>
                </a:schemeClr>
              </a:solidFill>
              <a:latin typeface="Impact" panose="020B0806030902050204" pitchFamily="34" charset="0"/>
              <a:ea typeface="Microsoft YaHei" panose="020B0503020204020204" pitchFamily="34" charset="-122"/>
            </a:endParaRPr>
          </a:p>
          <a:p>
            <a:pPr marL="171450" indent="-171450" algn="l">
              <a:lnSpc>
                <a:spcPct val="150000"/>
              </a:lnSpc>
              <a:buClr>
                <a:srgbClr val="EA5514"/>
              </a:buClr>
              <a:buFont typeface="Wingdings" panose="05000000000000000000" pitchFamily="2" charset="2"/>
              <a:buChar char="l"/>
            </a:pPr>
            <a:r>
              <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rPr>
              <a:t>Contact Information</a:t>
            </a:r>
            <a:endParaRPr lang="en-IN" altLang="zh-CN" sz="1200" dirty="0">
              <a:ln w="6350">
                <a:noFill/>
              </a:ln>
              <a:solidFill>
                <a:schemeClr val="tx1">
                  <a:lumMod val="50000"/>
                  <a:lumOff val="50000"/>
                </a:schemeClr>
              </a:solidFill>
              <a:latin typeface="Impact" panose="020B0806030902050204" pitchFamily="34" charset="0"/>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12" presetClass="entr" presetSubtype="1" fill="hold" grpId="0" nodeType="withEffect">
                                      <p:stCondLst>
                                        <p:cond delay="1600"/>
                                      </p:stCondLst>
                                      <p:childTnLst>
                                        <p:set>
                                          <p:cBhvr>
                                            <p:cTn id="206" dur="1" fill="hold">
                                              <p:stCondLst>
                                                <p:cond delay="0"/>
                                              </p:stCondLst>
                                            </p:cTn>
                                            <p:tgtEl>
                                              <p:spTgt spid="37"/>
                                            </p:tgtEl>
                                            <p:attrNameLst>
                                              <p:attrName>style.visibility</p:attrName>
                                            </p:attrNameLst>
                                          </p:cBhvr>
                                          <p:to>
                                            <p:strVal val="visible"/>
                                          </p:to>
                                        </p:set>
                                        <p:anim calcmode="lin" valueType="num">
                                          <p:cBhvr additive="base">
                                            <p:cTn id="207" dur="500"/>
                                            <p:tgtEl>
                                              <p:spTgt spid="37"/>
                                            </p:tgtEl>
                                            <p:attrNameLst>
                                              <p:attrName>ppt_y</p:attrName>
                                            </p:attrNameLst>
                                          </p:cBhvr>
                                          <p:tavLst>
                                            <p:tav tm="0">
                                              <p:val>
                                                <p:strVal val="#ppt_y-#ppt_h*1.125000"/>
                                              </p:val>
                                            </p:tav>
                                            <p:tav tm="100000">
                                              <p:val>
                                                <p:strVal val="#ppt_y"/>
                                              </p:val>
                                            </p:tav>
                                          </p:tavLst>
                                        </p:anim>
                                        <p:animEffect transition="in" filter="wipe(down)">
                                          <p:cBhvr>
                                            <p:cTn id="2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par>
                                    <p:cTn id="205" presetID="12" presetClass="entr" presetSubtype="1" fill="hold" grpId="0" nodeType="withEffect">
                                      <p:stCondLst>
                                        <p:cond delay="1600"/>
                                      </p:stCondLst>
                                      <p:childTnLst>
                                        <p:set>
                                          <p:cBhvr>
                                            <p:cTn id="206" dur="1" fill="hold">
                                              <p:stCondLst>
                                                <p:cond delay="0"/>
                                              </p:stCondLst>
                                            </p:cTn>
                                            <p:tgtEl>
                                              <p:spTgt spid="37"/>
                                            </p:tgtEl>
                                            <p:attrNameLst>
                                              <p:attrName>style.visibility</p:attrName>
                                            </p:attrNameLst>
                                          </p:cBhvr>
                                          <p:to>
                                            <p:strVal val="visible"/>
                                          </p:to>
                                        </p:set>
                                        <p:anim calcmode="lin" valueType="num">
                                          <p:cBhvr additive="base">
                                            <p:cTn id="207" dur="500"/>
                                            <p:tgtEl>
                                              <p:spTgt spid="37"/>
                                            </p:tgtEl>
                                            <p:attrNameLst>
                                              <p:attrName>ppt_y</p:attrName>
                                            </p:attrNameLst>
                                          </p:cBhvr>
                                          <p:tavLst>
                                            <p:tav tm="0">
                                              <p:val>
                                                <p:strVal val="#ppt_y-#ppt_h*1.125000"/>
                                              </p:val>
                                            </p:tav>
                                            <p:tav tm="100000">
                                              <p:val>
                                                <p:strVal val="#ppt_y"/>
                                              </p:val>
                                            </p:tav>
                                          </p:tavLst>
                                        </p:anim>
                                        <p:animEffect transition="in" filter="wipe(down)">
                                          <p:cBhvr>
                                            <p:cTn id="2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P spid="37"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2"/>
          <p:cNvSpPr>
            <a:spLocks noChangeArrowheads="1"/>
          </p:cNvSpPr>
          <p:nvPr/>
        </p:nvSpPr>
        <p:spPr bwMode="auto">
          <a:xfrm>
            <a:off x="896938" y="2083285"/>
            <a:ext cx="1679575" cy="2107703"/>
          </a:xfrm>
          <a:prstGeom prst="rect">
            <a:avLst/>
          </a:prstGeom>
          <a:solidFill>
            <a:srgbClr val="EA5514"/>
          </a:solidFill>
          <a:ln w="6350" cap="flat">
            <a:noFill/>
            <a:prstDash val="solid"/>
            <a:miter lim="800000"/>
          </a:ln>
        </p:spPr>
        <p:txBody>
          <a:bodyPr vert="horz" wrap="square" lIns="91440" tIns="45720" rIns="91440" bIns="45720" numCol="1" anchor="ctr" anchorCtr="0" compatLnSpc="1"/>
          <a:lstStyle/>
          <a:p>
            <a:pPr algn="ctr"/>
            <a:endParaRPr lang="zh-CN" altLang="en-US" sz="1600" b="1">
              <a:ln w="6350">
                <a:noFill/>
              </a:ln>
              <a:solidFill>
                <a:prstClr val="white"/>
              </a:solidFill>
              <a:latin typeface="Impact" panose="020B0806030902050204" pitchFamily="34" charset="0"/>
              <a:ea typeface="Microsoft YaHei" panose="020B0503020204020204" pitchFamily="34" charset="-122"/>
            </a:endParaRPr>
          </a:p>
        </p:txBody>
      </p:sp>
      <p:sp>
        <p:nvSpPr>
          <p:cNvPr id="6" name="Rectangle 64"/>
          <p:cNvSpPr>
            <a:spLocks noChangeArrowheads="1"/>
          </p:cNvSpPr>
          <p:nvPr/>
        </p:nvSpPr>
        <p:spPr bwMode="auto">
          <a:xfrm>
            <a:off x="2786063" y="2083285"/>
            <a:ext cx="1679575" cy="2107703"/>
          </a:xfrm>
          <a:prstGeom prst="rect">
            <a:avLst/>
          </a:prstGeom>
          <a:solidFill>
            <a:srgbClr val="FCFBF7"/>
          </a:solidFill>
          <a:ln w="6350" cap="flat">
            <a:solidFill>
              <a:srgbClr val="EA5514"/>
            </a:solidFill>
            <a:prstDash val="solid"/>
            <a:miter lim="800000"/>
          </a:ln>
        </p:spPr>
        <p:txBody>
          <a:bodyPr vert="horz" wrap="square" lIns="91440" tIns="45720" rIns="91440" bIns="45720" numCol="1" anchor="ctr" anchorCtr="0" compatLnSpc="1"/>
          <a:lstStyle/>
          <a:p>
            <a:pPr algn="ctr"/>
            <a:endParaRPr lang="zh-CN" altLang="en-US" sz="1600" b="1">
              <a:ln w="6350">
                <a:noFill/>
              </a:ln>
              <a:solidFill>
                <a:srgbClr val="EA5514"/>
              </a:solidFill>
              <a:latin typeface="Impact" panose="020B0806030902050204" pitchFamily="34" charset="0"/>
              <a:ea typeface="Microsoft YaHei" panose="020B0503020204020204" pitchFamily="34" charset="-122"/>
            </a:endParaRPr>
          </a:p>
        </p:txBody>
      </p:sp>
      <p:sp>
        <p:nvSpPr>
          <p:cNvPr id="8" name="Rectangle 66"/>
          <p:cNvSpPr>
            <a:spLocks noChangeArrowheads="1"/>
          </p:cNvSpPr>
          <p:nvPr/>
        </p:nvSpPr>
        <p:spPr bwMode="auto">
          <a:xfrm>
            <a:off x="4676775" y="2083285"/>
            <a:ext cx="1679575" cy="2107703"/>
          </a:xfrm>
          <a:prstGeom prst="rect">
            <a:avLst/>
          </a:prstGeom>
          <a:solidFill>
            <a:srgbClr val="EA5514"/>
          </a:solidFill>
          <a:ln w="6350" cap="flat">
            <a:noFill/>
            <a:prstDash val="solid"/>
            <a:miter lim="800000"/>
          </a:ln>
        </p:spPr>
        <p:txBody>
          <a:bodyPr vert="horz" wrap="square" lIns="91440" tIns="45720" rIns="91440" bIns="45720" numCol="1" anchor="ctr" anchorCtr="0" compatLnSpc="1"/>
          <a:lstStyle/>
          <a:p>
            <a:pPr algn="ctr"/>
            <a:endParaRPr lang="zh-CN" altLang="en-US" sz="1600" b="1">
              <a:ln w="6350">
                <a:noFill/>
              </a:ln>
              <a:solidFill>
                <a:prstClr val="white"/>
              </a:solidFill>
              <a:latin typeface="Impact" panose="020B0806030902050204" pitchFamily="34" charset="0"/>
              <a:ea typeface="Microsoft YaHei" panose="020B0503020204020204" pitchFamily="34" charset="-122"/>
            </a:endParaRPr>
          </a:p>
        </p:txBody>
      </p:sp>
      <p:sp>
        <p:nvSpPr>
          <p:cNvPr id="10" name="Rectangle 68"/>
          <p:cNvSpPr>
            <a:spLocks noChangeArrowheads="1"/>
          </p:cNvSpPr>
          <p:nvPr/>
        </p:nvSpPr>
        <p:spPr bwMode="auto">
          <a:xfrm>
            <a:off x="6565900" y="2083285"/>
            <a:ext cx="1679575" cy="2107703"/>
          </a:xfrm>
          <a:prstGeom prst="rect">
            <a:avLst/>
          </a:prstGeom>
          <a:solidFill>
            <a:srgbClr val="FCFBF7"/>
          </a:solidFill>
          <a:ln w="6350" cap="flat">
            <a:solidFill>
              <a:srgbClr val="EA5514"/>
            </a:solidFill>
            <a:prstDash val="solid"/>
            <a:miter lim="800000"/>
          </a:ln>
        </p:spPr>
        <p:txBody>
          <a:bodyPr vert="horz" wrap="square" lIns="91440" tIns="45720" rIns="91440" bIns="45720" numCol="1" anchor="ctr" anchorCtr="0" compatLnSpc="1"/>
          <a:lstStyle/>
          <a:p>
            <a:pPr algn="ctr"/>
            <a:endParaRPr lang="zh-CN" altLang="en-US" sz="1600" b="1">
              <a:ln w="6350">
                <a:noFill/>
              </a:ln>
              <a:solidFill>
                <a:srgbClr val="EA5514"/>
              </a:solidFill>
              <a:latin typeface="Impact" panose="020B0806030902050204" pitchFamily="34" charset="0"/>
              <a:ea typeface="Microsoft YaHei" panose="020B0503020204020204" pitchFamily="34" charset="-122"/>
            </a:endParaRPr>
          </a:p>
        </p:txBody>
      </p:sp>
      <p:sp>
        <p:nvSpPr>
          <p:cNvPr id="16" name="Rectangle 74"/>
          <p:cNvSpPr>
            <a:spLocks noChangeArrowheads="1"/>
          </p:cNvSpPr>
          <p:nvPr/>
        </p:nvSpPr>
        <p:spPr bwMode="auto">
          <a:xfrm>
            <a:off x="1009650" y="2302361"/>
            <a:ext cx="14414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panose="020B0604020202020204" pitchFamily="34" charset="0"/>
              <a:buNone/>
            </a:pPr>
            <a:r>
              <a:rPr lang="en-IN" altLang="en-US" sz="1000" dirty="0">
                <a:solidFill>
                  <a:schemeClr val="bg1"/>
                </a:solidFill>
                <a:latin typeface="Microsoft YaHei" panose="020B0503020204020204" pitchFamily="34" charset="-122"/>
                <a:ea typeface="Microsoft YaHei" panose="020B0503020204020204" pitchFamily="34" charset="-122"/>
              </a:rPr>
              <a:t>About</a:t>
            </a:r>
            <a:endParaRPr lang="en-US" altLang="zh-CN" sz="1000" dirty="0">
              <a:solidFill>
                <a:schemeClr val="bg1"/>
              </a:solidFill>
              <a:latin typeface="Microsoft YaHei" panose="020B0503020204020204" pitchFamily="34" charset="-122"/>
              <a:ea typeface="Microsoft YaHei" panose="020B0503020204020204" pitchFamily="34" charset="-122"/>
            </a:endParaRPr>
          </a:p>
          <a:p>
            <a:pPr algn="ctr">
              <a:buFont typeface="Arial" panose="020B0604020202020204" pitchFamily="34" charset="0"/>
              <a:buNone/>
            </a:pPr>
            <a:endParaRPr lang="en-US" altLang="zh-CN" sz="800" dirty="0" smtClean="0">
              <a:solidFill>
                <a:schemeClr val="bg1"/>
              </a:solidFill>
              <a:latin typeface="Microsoft YaHei" panose="020B0503020204020204" pitchFamily="34" charset="-122"/>
              <a:ea typeface="Microsoft YaHei" panose="020B0503020204020204" pitchFamily="34" charset="-122"/>
            </a:endParaRPr>
          </a:p>
          <a:p>
            <a:pPr algn="ctr">
              <a:buFont typeface="Arial" panose="020B0604020202020204" pitchFamily="34" charset="0"/>
              <a:buNone/>
            </a:pPr>
            <a:r>
              <a:rPr lang="en-IN" altLang="en-US" sz="800" dirty="0" smtClean="0">
                <a:solidFill>
                  <a:schemeClr val="bg1"/>
                </a:solidFill>
                <a:latin typeface="Microsoft YaHei" panose="020B0503020204020204" pitchFamily="34" charset="-122"/>
                <a:ea typeface="Microsoft YaHei" panose="020B0503020204020204" pitchFamily="34" charset="-122"/>
              </a:rPr>
              <a:t>In ths section,it should be all about the user.likewise Name, Date of Birth, Mobile number, Email id, Address etc.</a:t>
            </a:r>
            <a:endParaRPr lang="en-US" altLang="zh-CN" sz="800" dirty="0" smtClean="0">
              <a:solidFill>
                <a:schemeClr val="bg1"/>
              </a:solidFill>
              <a:latin typeface="Microsoft YaHei" panose="020B0503020204020204" pitchFamily="34" charset="-122"/>
              <a:ea typeface="Microsoft YaHei" panose="020B0503020204020204" pitchFamily="34" charset="-122"/>
            </a:endParaRPr>
          </a:p>
          <a:p>
            <a:pPr algn="ctr">
              <a:buFont typeface="Arial" panose="020B0604020202020204" pitchFamily="34" charset="0"/>
              <a:buNone/>
            </a:pPr>
            <a:endParaRPr lang="zh-CN" altLang="en-US" sz="800" dirty="0">
              <a:solidFill>
                <a:schemeClr val="bg1"/>
              </a:solidFill>
              <a:latin typeface="Microsoft YaHei" panose="020B0503020204020204" pitchFamily="34" charset="-122"/>
              <a:ea typeface="Microsoft YaHei" panose="020B0503020204020204" pitchFamily="34" charset="-122"/>
            </a:endParaRPr>
          </a:p>
        </p:txBody>
      </p:sp>
      <p:sp>
        <p:nvSpPr>
          <p:cNvPr id="20" name="Freeform 78"/>
          <p:cNvSpPr>
            <a:spLocks noEditPoints="1"/>
          </p:cNvSpPr>
          <p:nvPr/>
        </p:nvSpPr>
        <p:spPr bwMode="auto">
          <a:xfrm flipH="1">
            <a:off x="5334000" y="3663454"/>
            <a:ext cx="393700" cy="314325"/>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79"/>
          <p:cNvSpPr>
            <a:spLocks noEditPoints="1"/>
          </p:cNvSpPr>
          <p:nvPr/>
        </p:nvSpPr>
        <p:spPr bwMode="auto">
          <a:xfrm flipH="1">
            <a:off x="3460750" y="3658691"/>
            <a:ext cx="390525" cy="323850"/>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rgbClr val="EA5514"/>
          </a:solidFill>
          <a:ln>
            <a:noFill/>
          </a:ln>
        </p:spPr>
        <p:txBody>
          <a:bodyPr/>
          <a:lstStyle/>
          <a:p>
            <a:endParaRPr lang="zh-CN" altLang="en-US"/>
          </a:p>
        </p:txBody>
      </p:sp>
      <p:sp>
        <p:nvSpPr>
          <p:cNvPr id="22" name="Freeform 80"/>
          <p:cNvSpPr>
            <a:spLocks noEditPoints="1"/>
          </p:cNvSpPr>
          <p:nvPr/>
        </p:nvSpPr>
        <p:spPr bwMode="auto">
          <a:xfrm flipH="1">
            <a:off x="1519238" y="3660279"/>
            <a:ext cx="390525" cy="320675"/>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Freeform 81"/>
          <p:cNvSpPr>
            <a:spLocks noEditPoints="1"/>
          </p:cNvSpPr>
          <p:nvPr/>
        </p:nvSpPr>
        <p:spPr bwMode="auto">
          <a:xfrm flipH="1">
            <a:off x="7265988" y="3630116"/>
            <a:ext cx="269875" cy="381000"/>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EA5514"/>
          </a:solidFill>
          <a:ln>
            <a:noFill/>
          </a:ln>
        </p:spPr>
        <p:txBody>
          <a:bodyPr/>
          <a:lstStyle/>
          <a:p>
            <a:endParaRPr lang="zh-CN" altLang="en-US"/>
          </a:p>
        </p:txBody>
      </p:sp>
      <p:sp>
        <p:nvSpPr>
          <p:cNvPr id="27" name="Rectangle 74"/>
          <p:cNvSpPr>
            <a:spLocks noChangeArrowheads="1"/>
          </p:cNvSpPr>
          <p:nvPr/>
        </p:nvSpPr>
        <p:spPr bwMode="auto">
          <a:xfrm>
            <a:off x="2905125" y="2302361"/>
            <a:ext cx="1441450"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panose="020B0604020202020204" pitchFamily="34" charset="0"/>
              <a:buNone/>
            </a:pPr>
            <a:r>
              <a:rPr lang="en-I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Resume</a:t>
            </a:r>
            <a:endParaRPr lang="en-US" altLang="zh-CN" sz="10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buFont typeface="Arial" panose="020B0604020202020204" pitchFamily="34" charset="0"/>
              <a:buNone/>
            </a:pPr>
            <a:endParaRPr lang="en-US" altLang="zh-CN" sz="8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buFont typeface="Arial" panose="020B0604020202020204" pitchFamily="34" charset="0"/>
              <a:buNone/>
            </a:pPr>
            <a:r>
              <a:rPr lang="en-IN" altLang="zh-CN" sz="800" dirty="0">
                <a:solidFill>
                  <a:schemeClr val="tx1">
                    <a:lumMod val="65000"/>
                    <a:lumOff val="35000"/>
                  </a:schemeClr>
                </a:solidFill>
                <a:latin typeface="Microsoft YaHei" panose="020B0503020204020204" pitchFamily="34" charset="-122"/>
                <a:ea typeface="Microsoft YaHei" panose="020B0503020204020204" pitchFamily="34" charset="-122"/>
              </a:rPr>
              <a:t>Resume section is all about the user educational qualifications, professional qualifications and also</a:t>
            </a:r>
            <a:endParaRPr lang="en-IN" altLang="zh-CN" sz="8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buFont typeface="Arial" panose="020B0604020202020204" pitchFamily="34" charset="0"/>
              <a:buNone/>
            </a:pPr>
            <a:r>
              <a:rPr lang="en-IN" altLang="zh-CN" sz="800" dirty="0">
                <a:solidFill>
                  <a:schemeClr val="tx1">
                    <a:lumMod val="65000"/>
                    <a:lumOff val="35000"/>
                  </a:schemeClr>
                </a:solidFill>
                <a:latin typeface="Microsoft YaHei" panose="020B0503020204020204" pitchFamily="34" charset="-122"/>
                <a:ea typeface="Microsoft YaHei" panose="020B0503020204020204" pitchFamily="34" charset="-122"/>
              </a:rPr>
              <a:t>work experiences. </a:t>
            </a:r>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
</a:t>
            </a:r>
            <a:endPar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8" name="Rectangle 74"/>
          <p:cNvSpPr>
            <a:spLocks noChangeArrowheads="1"/>
          </p:cNvSpPr>
          <p:nvPr/>
        </p:nvSpPr>
        <p:spPr bwMode="auto">
          <a:xfrm>
            <a:off x="4795836" y="2302361"/>
            <a:ext cx="14414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panose="020B0604020202020204" pitchFamily="34" charset="0"/>
              <a:buNone/>
            </a:pPr>
            <a:r>
              <a:rPr lang="en-IN" altLang="en-US" sz="1000" dirty="0">
                <a:solidFill>
                  <a:schemeClr val="bg1"/>
                </a:solidFill>
                <a:latin typeface="Microsoft YaHei" panose="020B0503020204020204" pitchFamily="34" charset="-122"/>
                <a:ea typeface="Microsoft YaHei" panose="020B0503020204020204" pitchFamily="34" charset="-122"/>
              </a:rPr>
              <a:t>Projects</a:t>
            </a:r>
            <a:endParaRPr lang="en-US" altLang="zh-CN" sz="1000" dirty="0">
              <a:solidFill>
                <a:schemeClr val="bg1"/>
              </a:solidFill>
              <a:latin typeface="Microsoft YaHei" panose="020B0503020204020204" pitchFamily="34" charset="-122"/>
              <a:ea typeface="Microsoft YaHei" panose="020B0503020204020204" pitchFamily="34" charset="-122"/>
            </a:endParaRPr>
          </a:p>
          <a:p>
            <a:pPr algn="ctr">
              <a:buFont typeface="Arial" panose="020B0604020202020204" pitchFamily="34" charset="0"/>
              <a:buNone/>
            </a:pPr>
            <a:endParaRPr lang="en-US" altLang="zh-CN" sz="800" dirty="0" smtClean="0">
              <a:solidFill>
                <a:schemeClr val="bg1"/>
              </a:solidFill>
              <a:latin typeface="Microsoft YaHei" panose="020B0503020204020204" pitchFamily="34" charset="-122"/>
              <a:ea typeface="Microsoft YaHei" panose="020B0503020204020204" pitchFamily="34" charset="-122"/>
            </a:endParaRPr>
          </a:p>
          <a:p>
            <a:pPr algn="ctr">
              <a:buFont typeface="Arial" panose="020B0604020202020204" pitchFamily="34" charset="0"/>
              <a:buNone/>
            </a:pPr>
            <a:r>
              <a:rPr lang="en-IN" altLang="zh-CN" sz="800" dirty="0">
                <a:solidFill>
                  <a:schemeClr val="bg1"/>
                </a:solidFill>
                <a:latin typeface="Microsoft YaHei" panose="020B0503020204020204" pitchFamily="34" charset="-122"/>
                <a:ea typeface="Microsoft YaHei" panose="020B0503020204020204" pitchFamily="34" charset="-122"/>
              </a:rPr>
              <a:t>User should include projects that are made my them.</a:t>
            </a:r>
            <a:endParaRPr lang="en-IN" altLang="zh-CN" sz="800" dirty="0">
              <a:solidFill>
                <a:schemeClr val="bg1"/>
              </a:solidFill>
              <a:latin typeface="Microsoft YaHei" panose="020B0503020204020204" pitchFamily="34" charset="-122"/>
              <a:ea typeface="Microsoft YaHei" panose="020B0503020204020204" pitchFamily="34" charset="-122"/>
            </a:endParaRPr>
          </a:p>
          <a:p>
            <a:pPr algn="ctr">
              <a:buFont typeface="Arial" panose="020B0604020202020204" pitchFamily="34" charset="0"/>
              <a:buNone/>
            </a:pPr>
            <a:r>
              <a:rPr lang="en-IN" altLang="zh-CN" sz="800" dirty="0">
                <a:solidFill>
                  <a:schemeClr val="bg1"/>
                </a:solidFill>
                <a:latin typeface="Microsoft YaHei" panose="020B0503020204020204" pitchFamily="34" charset="-122"/>
                <a:ea typeface="Microsoft YaHei" panose="020B0503020204020204" pitchFamily="34" charset="-122"/>
              </a:rPr>
              <a:t>This helps the </a:t>
            </a:r>
            <a:r>
              <a:rPr lang="en-IN" altLang="zh-CN" sz="800" dirty="0">
                <a:solidFill>
                  <a:schemeClr val="bg1"/>
                </a:solidFill>
                <a:latin typeface="Microsoft YaHei" panose="020B0503020204020204" pitchFamily="34" charset="-122"/>
                <a:ea typeface="Microsoft YaHei" panose="020B0503020204020204" pitchFamily="34" charset="-122"/>
                <a:sym typeface="+mn-ea"/>
              </a:rPr>
              <a:t>viewer</a:t>
            </a:r>
            <a:r>
              <a:rPr lang="en-IN" altLang="zh-CN" sz="800" dirty="0">
                <a:solidFill>
                  <a:schemeClr val="bg1"/>
                </a:solidFill>
                <a:latin typeface="Microsoft YaHei" panose="020B0503020204020204" pitchFamily="34" charset="-122"/>
                <a:ea typeface="Microsoft YaHei" panose="020B0503020204020204" pitchFamily="34" charset="-122"/>
              </a:rPr>
              <a:t> to know the  that he is capable of doing projects and all. </a:t>
            </a:r>
            <a:endParaRPr lang="en-IN" altLang="zh-CN" sz="800" dirty="0">
              <a:solidFill>
                <a:schemeClr val="bg1"/>
              </a:solidFill>
              <a:latin typeface="Microsoft YaHei" panose="020B0503020204020204" pitchFamily="34" charset="-122"/>
              <a:ea typeface="Microsoft YaHei" panose="020B0503020204020204" pitchFamily="34" charset="-122"/>
            </a:endParaRPr>
          </a:p>
        </p:txBody>
      </p:sp>
      <p:sp>
        <p:nvSpPr>
          <p:cNvPr id="29" name="Rectangle 74"/>
          <p:cNvSpPr>
            <a:spLocks noChangeArrowheads="1"/>
          </p:cNvSpPr>
          <p:nvPr/>
        </p:nvSpPr>
        <p:spPr bwMode="auto">
          <a:xfrm>
            <a:off x="6684962" y="2302361"/>
            <a:ext cx="14414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panose="020B0604020202020204" pitchFamily="34" charset="0"/>
              <a:buNone/>
            </a:pPr>
            <a:r>
              <a:rPr lang="en-I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Skills</a:t>
            </a:r>
            <a:endParaRPr lang="en-US" altLang="zh-CN" sz="10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buFont typeface="Arial" panose="020B0604020202020204" pitchFamily="34" charset="0"/>
              <a:buNone/>
            </a:pPr>
            <a:endParaRPr lang="en-US" altLang="zh-CN" sz="8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buFont typeface="Arial" panose="020B0604020202020204" pitchFamily="34" charset="0"/>
              <a:buNone/>
            </a:pPr>
            <a:r>
              <a:rPr lang="en-IN" altLang="zh-CN" sz="800" dirty="0">
                <a:solidFill>
                  <a:schemeClr val="tx1">
                    <a:lumMod val="65000"/>
                    <a:lumOff val="35000"/>
                  </a:schemeClr>
                </a:solidFill>
                <a:latin typeface="Microsoft YaHei" panose="020B0503020204020204" pitchFamily="34" charset="-122"/>
                <a:ea typeface="Microsoft YaHei" panose="020B0503020204020204" pitchFamily="34" charset="-122"/>
              </a:rPr>
              <a:t>In this section, user should include all the skills that user has .This helps the viewer to know that the user has skills or not. </a:t>
            </a:r>
            <a:endParaRPr lang="en-IN" altLang="zh-CN"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3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3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39" name="Rectangle 39"/>
          <p:cNvSpPr>
            <a:spLocks noChangeArrowheads="1"/>
          </p:cNvSpPr>
          <p:nvPr/>
        </p:nvSpPr>
        <p:spPr bwMode="auto">
          <a:xfrm>
            <a:off x="915670" y="343535"/>
            <a:ext cx="388366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WHAT DOES PORTFOLIO CONTAINS </a:t>
            </a:r>
            <a:endPar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40" name="圆角矩形 39"/>
          <p:cNvSpPr/>
          <p:nvPr/>
        </p:nvSpPr>
        <p:spPr>
          <a:xfrm>
            <a:off x="915988" y="1490836"/>
            <a:ext cx="1655762"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IN" altLang="zh-CN" sz="1600" dirty="0">
                <a:ln w="6350">
                  <a:noFill/>
                </a:ln>
                <a:solidFill>
                  <a:prstClr val="white"/>
                </a:solidFill>
                <a:latin typeface="Impact" panose="020B0806030902050204" pitchFamily="34" charset="0"/>
                <a:ea typeface="Microsoft YaHei" panose="020B0503020204020204" pitchFamily="34" charset="-122"/>
              </a:rPr>
              <a:t>About section</a:t>
            </a:r>
            <a:endParaRPr lang="en-IN" altLang="zh-CN" sz="1600" dirty="0">
              <a:ln w="6350">
                <a:noFill/>
              </a:ln>
              <a:solidFill>
                <a:prstClr val="white"/>
              </a:solidFill>
              <a:latin typeface="Impact" panose="020B0806030902050204" pitchFamily="34" charset="0"/>
              <a:ea typeface="Microsoft YaHei" panose="020B0503020204020204" pitchFamily="34" charset="-122"/>
            </a:endParaRPr>
          </a:p>
        </p:txBody>
      </p:sp>
      <p:sp>
        <p:nvSpPr>
          <p:cNvPr id="41" name="圆角矩形 40"/>
          <p:cNvSpPr/>
          <p:nvPr/>
        </p:nvSpPr>
        <p:spPr>
          <a:xfrm>
            <a:off x="2801144" y="1490836"/>
            <a:ext cx="1655762" cy="288031"/>
          </a:xfrm>
          <a:prstGeom prst="roundRect">
            <a:avLst>
              <a:gd name="adj" fmla="val 50000"/>
            </a:avLst>
          </a:prstGeom>
          <a:solidFill>
            <a:srgbClr val="FCFBF7"/>
          </a:solidFill>
          <a:ln w="6350" cap="flat">
            <a:solidFill>
              <a:srgbClr val="EA5514"/>
            </a:solidFill>
            <a:prstDash val="solid"/>
            <a:miter lim="800000"/>
          </a:ln>
        </p:spPr>
        <p:txBody>
          <a:bodyPr vert="horz" wrap="square" lIns="91440" tIns="45720" rIns="91440" bIns="45720" numCol="1" anchor="ctr" anchorCtr="0" compatLnSpc="1"/>
          <a:lstStyle/>
          <a:p>
            <a:pPr lvl="0" algn="ctr"/>
            <a:r>
              <a:rPr lang="en-IN" altLang="zh-CN" sz="1600" dirty="0">
                <a:ln w="6350">
                  <a:noFill/>
                </a:ln>
                <a:solidFill>
                  <a:srgbClr val="EA5514"/>
                </a:solidFill>
                <a:latin typeface="Impact" panose="020B0806030902050204" pitchFamily="34" charset="0"/>
                <a:ea typeface="Microsoft YaHei" panose="020B0503020204020204" pitchFamily="34" charset="-122"/>
              </a:rPr>
              <a:t>Resume section</a:t>
            </a:r>
            <a:endParaRPr lang="en-IN" altLang="zh-CN" sz="1600" dirty="0">
              <a:ln w="6350">
                <a:noFill/>
              </a:ln>
              <a:solidFill>
                <a:srgbClr val="EA5514"/>
              </a:solidFill>
              <a:latin typeface="Impact" panose="020B0806030902050204" pitchFamily="34" charset="0"/>
              <a:ea typeface="Microsoft YaHei" panose="020B0503020204020204" pitchFamily="34" charset="-122"/>
            </a:endParaRPr>
          </a:p>
        </p:txBody>
      </p:sp>
      <p:sp>
        <p:nvSpPr>
          <p:cNvPr id="42" name="圆角矩形 41"/>
          <p:cNvSpPr/>
          <p:nvPr/>
        </p:nvSpPr>
        <p:spPr>
          <a:xfrm>
            <a:off x="4702969" y="1490836"/>
            <a:ext cx="1655762"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algn="ctr"/>
            <a:r>
              <a:rPr lang="en-IN" altLang="zh-CN" sz="1600" dirty="0">
                <a:ln w="6350">
                  <a:noFill/>
                </a:ln>
                <a:solidFill>
                  <a:prstClr val="white"/>
                </a:solidFill>
                <a:latin typeface="Impact" panose="020B0806030902050204" pitchFamily="34" charset="0"/>
                <a:ea typeface="Microsoft YaHei" panose="020B0503020204020204" pitchFamily="34" charset="-122"/>
              </a:rPr>
              <a:t>Project section</a:t>
            </a:r>
            <a:endParaRPr lang="en-IN" altLang="zh-CN" sz="1600" dirty="0">
              <a:ln w="6350">
                <a:noFill/>
              </a:ln>
              <a:solidFill>
                <a:prstClr val="white"/>
              </a:solidFill>
              <a:latin typeface="Impact" panose="020B0806030902050204" pitchFamily="34" charset="0"/>
              <a:ea typeface="Microsoft YaHei" panose="020B0503020204020204" pitchFamily="34" charset="-122"/>
            </a:endParaRPr>
          </a:p>
        </p:txBody>
      </p:sp>
      <p:sp>
        <p:nvSpPr>
          <p:cNvPr id="43" name="圆角矩形 42"/>
          <p:cNvSpPr/>
          <p:nvPr/>
        </p:nvSpPr>
        <p:spPr>
          <a:xfrm>
            <a:off x="6577807" y="1490836"/>
            <a:ext cx="1655762" cy="288031"/>
          </a:xfrm>
          <a:prstGeom prst="roundRect">
            <a:avLst>
              <a:gd name="adj" fmla="val 50000"/>
            </a:avLst>
          </a:prstGeom>
          <a:solidFill>
            <a:srgbClr val="FCFBF7"/>
          </a:solidFill>
          <a:ln w="6350" cap="flat">
            <a:solidFill>
              <a:srgbClr val="EA5514"/>
            </a:solidFill>
            <a:prstDash val="solid"/>
            <a:miter lim="800000"/>
          </a:ln>
        </p:spPr>
        <p:txBody>
          <a:bodyPr vert="horz" wrap="square" lIns="91440" tIns="45720" rIns="91440" bIns="45720" numCol="1" anchor="ctr" anchorCtr="0" compatLnSpc="1"/>
          <a:lstStyle/>
          <a:p>
            <a:pPr lvl="0" algn="ctr"/>
            <a:r>
              <a:rPr lang="en-IN" altLang="zh-CN" sz="1600" dirty="0">
                <a:ln w="6350">
                  <a:noFill/>
                </a:ln>
                <a:solidFill>
                  <a:srgbClr val="EA5514"/>
                </a:solidFill>
                <a:latin typeface="Impact" panose="020B0806030902050204" pitchFamily="34" charset="0"/>
                <a:ea typeface="Microsoft YaHei" panose="020B0503020204020204" pitchFamily="34" charset="-122"/>
              </a:rPr>
              <a:t>Skills section</a:t>
            </a:r>
            <a:endParaRPr lang="en-IN" altLang="zh-CN" sz="1600" dirty="0">
              <a:ln w="6350">
                <a:noFill/>
              </a:ln>
              <a:solidFill>
                <a:srgbClr val="EA5514"/>
              </a:solidFill>
              <a:latin typeface="Impact" panose="020B0806030902050204" pitchFamily="34" charset="0"/>
              <a:ea typeface="Microsoft YaHei"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anim calcmode="lin" valueType="num">
                                      <p:cBhvr>
                                        <p:cTn id="8" dur="500" fill="hold"/>
                                        <p:tgtEl>
                                          <p:spTgt spid="40"/>
                                        </p:tgtEl>
                                        <p:attrNameLst>
                                          <p:attrName>ppt_x</p:attrName>
                                        </p:attrNameLst>
                                      </p:cBhvr>
                                      <p:tavLst>
                                        <p:tav tm="0">
                                          <p:val>
                                            <p:strVal val="#ppt_x"/>
                                          </p:val>
                                        </p:tav>
                                        <p:tav tm="100000">
                                          <p:val>
                                            <p:strVal val="#ppt_x"/>
                                          </p:val>
                                        </p:tav>
                                      </p:tavLst>
                                    </p:anim>
                                    <p:anim calcmode="lin" valueType="num">
                                      <p:cBhvr>
                                        <p:cTn id="9" dur="5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55"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strVal val="#ppt_w*0.70"/>
                                          </p:val>
                                        </p:tav>
                                        <p:tav tm="100000">
                                          <p:val>
                                            <p:strVal val="#ppt_w"/>
                                          </p:val>
                                        </p:tav>
                                      </p:tavLst>
                                    </p:anim>
                                    <p:anim calcmode="lin" valueType="num">
                                      <p:cBhvr>
                                        <p:cTn id="18" dur="500" fill="hold"/>
                                        <p:tgtEl>
                                          <p:spTgt spid="16"/>
                                        </p:tgtEl>
                                        <p:attrNameLst>
                                          <p:attrName>ppt_h</p:attrName>
                                        </p:attrNameLst>
                                      </p:cBhvr>
                                      <p:tavLst>
                                        <p:tav tm="0">
                                          <p:val>
                                            <p:strVal val="#ppt_h"/>
                                          </p:val>
                                        </p:tav>
                                        <p:tav tm="100000">
                                          <p:val>
                                            <p:strVal val="#ppt_h"/>
                                          </p:val>
                                        </p:tav>
                                      </p:tavLst>
                                    </p:anim>
                                    <p:animEffect transition="in" filter="fade">
                                      <p:cBhvr>
                                        <p:cTn id="19" dur="500"/>
                                        <p:tgtEl>
                                          <p:spTgt spid="16"/>
                                        </p:tgtEl>
                                      </p:cBhvr>
                                    </p:animEffect>
                                  </p:childTnLst>
                                </p:cTn>
                              </p:par>
                              <p:par>
                                <p:cTn id="20" presetID="2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childTnLst>
                          </p:cTn>
                        </p:par>
                        <p:par>
                          <p:cTn id="24" fill="hold">
                            <p:stCondLst>
                              <p:cond delay="500"/>
                            </p:stCondLst>
                            <p:childTnLst>
                              <p:par>
                                <p:cTn id="25" presetID="47"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anim calcmode="lin" valueType="num">
                                      <p:cBhvr>
                                        <p:cTn id="28" dur="500" fill="hold"/>
                                        <p:tgtEl>
                                          <p:spTgt spid="41"/>
                                        </p:tgtEl>
                                        <p:attrNameLst>
                                          <p:attrName>ppt_x</p:attrName>
                                        </p:attrNameLst>
                                      </p:cBhvr>
                                      <p:tavLst>
                                        <p:tav tm="0">
                                          <p:val>
                                            <p:strVal val="#ppt_x"/>
                                          </p:val>
                                        </p:tav>
                                        <p:tav tm="100000">
                                          <p:val>
                                            <p:strVal val="#ppt_x"/>
                                          </p:val>
                                        </p:tav>
                                      </p:tavLst>
                                    </p:anim>
                                    <p:anim calcmode="lin" valueType="num">
                                      <p:cBhvr>
                                        <p:cTn id="29" dur="5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par>
                                <p:cTn id="35" presetID="55" presetClass="entr" presetSubtype="0" fill="hold" grpId="0" nodeType="withEffect">
                                  <p:stCondLst>
                                    <p:cond delay="50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strVal val="#ppt_w*0.70"/>
                                          </p:val>
                                        </p:tav>
                                        <p:tav tm="100000">
                                          <p:val>
                                            <p:strVal val="#ppt_w"/>
                                          </p:val>
                                        </p:tav>
                                      </p:tavLst>
                                    </p:anim>
                                    <p:anim calcmode="lin" valueType="num">
                                      <p:cBhvr>
                                        <p:cTn id="38" dur="500" fill="hold"/>
                                        <p:tgtEl>
                                          <p:spTgt spid="27"/>
                                        </p:tgtEl>
                                        <p:attrNameLst>
                                          <p:attrName>ppt_h</p:attrName>
                                        </p:attrNameLst>
                                      </p:cBhvr>
                                      <p:tavLst>
                                        <p:tav tm="0">
                                          <p:val>
                                            <p:strVal val="#ppt_h"/>
                                          </p:val>
                                        </p:tav>
                                        <p:tav tm="100000">
                                          <p:val>
                                            <p:strVal val="#ppt_h"/>
                                          </p:val>
                                        </p:tav>
                                      </p:tavLst>
                                    </p:anim>
                                    <p:animEffect transition="in" filter="fade">
                                      <p:cBhvr>
                                        <p:cTn id="39" dur="500"/>
                                        <p:tgtEl>
                                          <p:spTgt spid="27"/>
                                        </p:tgtEl>
                                      </p:cBhvr>
                                    </p:animEffect>
                                  </p:childTnLst>
                                </p:cTn>
                              </p:par>
                              <p:par>
                                <p:cTn id="40" presetID="23" presetClass="entr" presetSubtype="16" fill="hold" grpId="0" nodeType="withEffect">
                                  <p:stCondLst>
                                    <p:cond delay="50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childTnLst>
                          </p:cTn>
                        </p:par>
                        <p:par>
                          <p:cTn id="44" fill="hold">
                            <p:stCondLst>
                              <p:cond delay="1000"/>
                            </p:stCondLst>
                            <p:childTnLst>
                              <p:par>
                                <p:cTn id="45" presetID="47" presetClass="entr" presetSubtype="0"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anim calcmode="lin" valueType="num">
                                      <p:cBhvr>
                                        <p:cTn id="48" dur="500" fill="hold"/>
                                        <p:tgtEl>
                                          <p:spTgt spid="42"/>
                                        </p:tgtEl>
                                        <p:attrNameLst>
                                          <p:attrName>ppt_x</p:attrName>
                                        </p:attrNameLst>
                                      </p:cBhvr>
                                      <p:tavLst>
                                        <p:tav tm="0">
                                          <p:val>
                                            <p:strVal val="#ppt_x"/>
                                          </p:val>
                                        </p:tav>
                                        <p:tav tm="100000">
                                          <p:val>
                                            <p:strVal val="#ppt_x"/>
                                          </p:val>
                                        </p:tav>
                                      </p:tavLst>
                                    </p:anim>
                                    <p:anim calcmode="lin" valueType="num">
                                      <p:cBhvr>
                                        <p:cTn id="49" dur="500" fill="hold"/>
                                        <p:tgtEl>
                                          <p:spTgt spid="4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anim calcmode="lin" valueType="num">
                                      <p:cBhvr>
                                        <p:cTn id="53" dur="500" fill="hold"/>
                                        <p:tgtEl>
                                          <p:spTgt spid="8"/>
                                        </p:tgtEl>
                                        <p:attrNameLst>
                                          <p:attrName>ppt_x</p:attrName>
                                        </p:attrNameLst>
                                      </p:cBhvr>
                                      <p:tavLst>
                                        <p:tav tm="0">
                                          <p:val>
                                            <p:strVal val="#ppt_x"/>
                                          </p:val>
                                        </p:tav>
                                        <p:tav tm="100000">
                                          <p:val>
                                            <p:strVal val="#ppt_x"/>
                                          </p:val>
                                        </p:tav>
                                      </p:tavLst>
                                    </p:anim>
                                    <p:anim calcmode="lin" valueType="num">
                                      <p:cBhvr>
                                        <p:cTn id="54" dur="500" fill="hold"/>
                                        <p:tgtEl>
                                          <p:spTgt spid="8"/>
                                        </p:tgtEl>
                                        <p:attrNameLst>
                                          <p:attrName>ppt_y</p:attrName>
                                        </p:attrNameLst>
                                      </p:cBhvr>
                                      <p:tavLst>
                                        <p:tav tm="0">
                                          <p:val>
                                            <p:strVal val="#ppt_y+.1"/>
                                          </p:val>
                                        </p:tav>
                                        <p:tav tm="100000">
                                          <p:val>
                                            <p:strVal val="#ppt_y"/>
                                          </p:val>
                                        </p:tav>
                                      </p:tavLst>
                                    </p:anim>
                                  </p:childTnLst>
                                </p:cTn>
                              </p:par>
                              <p:par>
                                <p:cTn id="55" presetID="55" presetClass="entr" presetSubtype="0" fill="hold" grpId="0" nodeType="withEffect">
                                  <p:stCondLst>
                                    <p:cond delay="5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strVal val="#ppt_w*0.70"/>
                                          </p:val>
                                        </p:tav>
                                        <p:tav tm="100000">
                                          <p:val>
                                            <p:strVal val="#ppt_w"/>
                                          </p:val>
                                        </p:tav>
                                      </p:tavLst>
                                    </p:anim>
                                    <p:anim calcmode="lin" valueType="num">
                                      <p:cBhvr>
                                        <p:cTn id="58" dur="500" fill="hold"/>
                                        <p:tgtEl>
                                          <p:spTgt spid="28"/>
                                        </p:tgtEl>
                                        <p:attrNameLst>
                                          <p:attrName>ppt_h</p:attrName>
                                        </p:attrNameLst>
                                      </p:cBhvr>
                                      <p:tavLst>
                                        <p:tav tm="0">
                                          <p:val>
                                            <p:strVal val="#ppt_h"/>
                                          </p:val>
                                        </p:tav>
                                        <p:tav tm="100000">
                                          <p:val>
                                            <p:strVal val="#ppt_h"/>
                                          </p:val>
                                        </p:tav>
                                      </p:tavLst>
                                    </p:anim>
                                    <p:animEffect transition="in" filter="fade">
                                      <p:cBhvr>
                                        <p:cTn id="59" dur="500"/>
                                        <p:tgtEl>
                                          <p:spTgt spid="28"/>
                                        </p:tgtEl>
                                      </p:cBhvr>
                                    </p:animEffect>
                                  </p:childTnLst>
                                </p:cTn>
                              </p:par>
                              <p:par>
                                <p:cTn id="60" presetID="23" presetClass="entr" presetSubtype="16" fill="hold" grpId="0" nodeType="withEffect">
                                  <p:stCondLst>
                                    <p:cond delay="50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childTnLst>
                                </p:cTn>
                              </p:par>
                            </p:childTnLst>
                          </p:cTn>
                        </p:par>
                        <p:par>
                          <p:cTn id="64" fill="hold">
                            <p:stCondLst>
                              <p:cond delay="1500"/>
                            </p:stCondLst>
                            <p:childTnLst>
                              <p:par>
                                <p:cTn id="65" presetID="47" presetClass="entr" presetSubtype="0"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anim calcmode="lin" valueType="num">
                                      <p:cBhvr>
                                        <p:cTn id="68" dur="500" fill="hold"/>
                                        <p:tgtEl>
                                          <p:spTgt spid="43"/>
                                        </p:tgtEl>
                                        <p:attrNameLst>
                                          <p:attrName>ppt_x</p:attrName>
                                        </p:attrNameLst>
                                      </p:cBhvr>
                                      <p:tavLst>
                                        <p:tav tm="0">
                                          <p:val>
                                            <p:strVal val="#ppt_x"/>
                                          </p:val>
                                        </p:tav>
                                        <p:tav tm="100000">
                                          <p:val>
                                            <p:strVal val="#ppt_x"/>
                                          </p:val>
                                        </p:tav>
                                      </p:tavLst>
                                    </p:anim>
                                    <p:anim calcmode="lin" valueType="num">
                                      <p:cBhvr>
                                        <p:cTn id="69" dur="500" fill="hold"/>
                                        <p:tgtEl>
                                          <p:spTgt spid="4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anim calcmode="lin" valueType="num">
                                      <p:cBhvr>
                                        <p:cTn id="73" dur="500" fill="hold"/>
                                        <p:tgtEl>
                                          <p:spTgt spid="10"/>
                                        </p:tgtEl>
                                        <p:attrNameLst>
                                          <p:attrName>ppt_x</p:attrName>
                                        </p:attrNameLst>
                                      </p:cBhvr>
                                      <p:tavLst>
                                        <p:tav tm="0">
                                          <p:val>
                                            <p:strVal val="#ppt_x"/>
                                          </p:val>
                                        </p:tav>
                                        <p:tav tm="100000">
                                          <p:val>
                                            <p:strVal val="#ppt_x"/>
                                          </p:val>
                                        </p:tav>
                                      </p:tavLst>
                                    </p:anim>
                                    <p:anim calcmode="lin" valueType="num">
                                      <p:cBhvr>
                                        <p:cTn id="74" dur="500" fill="hold"/>
                                        <p:tgtEl>
                                          <p:spTgt spid="10"/>
                                        </p:tgtEl>
                                        <p:attrNameLst>
                                          <p:attrName>ppt_y</p:attrName>
                                        </p:attrNameLst>
                                      </p:cBhvr>
                                      <p:tavLst>
                                        <p:tav tm="0">
                                          <p:val>
                                            <p:strVal val="#ppt_y+.1"/>
                                          </p:val>
                                        </p:tav>
                                        <p:tav tm="100000">
                                          <p:val>
                                            <p:strVal val="#ppt_y"/>
                                          </p:val>
                                        </p:tav>
                                      </p:tavLst>
                                    </p:anim>
                                  </p:childTnLst>
                                </p:cTn>
                              </p:par>
                              <p:par>
                                <p:cTn id="75" presetID="55" presetClass="entr" presetSubtype="0" fill="hold" grpId="0" nodeType="withEffect">
                                  <p:stCondLst>
                                    <p:cond delay="50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strVal val="#ppt_w*0.70"/>
                                          </p:val>
                                        </p:tav>
                                        <p:tav tm="100000">
                                          <p:val>
                                            <p:strVal val="#ppt_w"/>
                                          </p:val>
                                        </p:tav>
                                      </p:tavLst>
                                    </p:anim>
                                    <p:anim calcmode="lin" valueType="num">
                                      <p:cBhvr>
                                        <p:cTn id="78" dur="500" fill="hold"/>
                                        <p:tgtEl>
                                          <p:spTgt spid="29"/>
                                        </p:tgtEl>
                                        <p:attrNameLst>
                                          <p:attrName>ppt_h</p:attrName>
                                        </p:attrNameLst>
                                      </p:cBhvr>
                                      <p:tavLst>
                                        <p:tav tm="0">
                                          <p:val>
                                            <p:strVal val="#ppt_h"/>
                                          </p:val>
                                        </p:tav>
                                        <p:tav tm="100000">
                                          <p:val>
                                            <p:strVal val="#ppt_h"/>
                                          </p:val>
                                        </p:tav>
                                      </p:tavLst>
                                    </p:anim>
                                    <p:animEffect transition="in" filter="fade">
                                      <p:cBhvr>
                                        <p:cTn id="79" dur="500"/>
                                        <p:tgtEl>
                                          <p:spTgt spid="29"/>
                                        </p:tgtEl>
                                      </p:cBhvr>
                                    </p:animEffect>
                                  </p:childTnLst>
                                </p:cTn>
                              </p:par>
                              <p:par>
                                <p:cTn id="80" presetID="23" presetClass="entr" presetSubtype="16" fill="hold" grpId="0" nodeType="withEffect">
                                  <p:stCondLst>
                                    <p:cond delay="50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6" grpId="0"/>
      <p:bldP spid="20" grpId="0" animBg="1"/>
      <p:bldP spid="21" grpId="0" animBg="1"/>
      <p:bldP spid="22" grpId="0" animBg="1"/>
      <p:bldP spid="23" grpId="0" animBg="1"/>
      <p:bldP spid="27" grpId="0"/>
      <p:bldP spid="28" grpId="0"/>
      <p:bldP spid="29" grpId="0"/>
      <p:bldP spid="40" grpId="0" animBg="1"/>
      <p:bldP spid="41" grpId="0" animBg="1"/>
      <p:bldP spid="42"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7"/>
          <p:cNvSpPr>
            <a:spLocks noChangeArrowheads="1"/>
          </p:cNvSpPr>
          <p:nvPr/>
        </p:nvSpPr>
        <p:spPr bwMode="auto">
          <a:xfrm rot="10800000" flipV="1">
            <a:off x="1029256" y="1866485"/>
            <a:ext cx="2664296" cy="207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algn="just" fontAlgn="base">
              <a:lnSpc>
                <a:spcPct val="150000"/>
              </a:lnSpc>
              <a:spcBef>
                <a:spcPct val="0"/>
              </a:spcBef>
              <a:spcAft>
                <a:spcPct val="0"/>
              </a:spcAft>
            </a:pPr>
            <a:r>
              <a:rPr lang="en-IN" altLang="zh-CN"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A Portfolio is very useful because it shows off your skills and experience through examples of your work,This makes it easier for clients to see what you can do and helps you stand out from others.</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lvl="0" algn="just" fontAlgn="base">
              <a:lnSpc>
                <a:spcPct val="150000"/>
              </a:lnSpc>
              <a:spcBef>
                <a:spcPct val="0"/>
              </a:spcBef>
              <a:spcAft>
                <a:spcPct val="0"/>
              </a:spcAft>
            </a:pP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lvl="0" algn="just" fontAlgn="base">
              <a:lnSpc>
                <a:spcPct val="150000"/>
              </a:lnSpc>
              <a:spcBef>
                <a:spcPct val="0"/>
              </a:spcBef>
              <a:spcAft>
                <a:spcPct val="0"/>
              </a:spcAft>
            </a:pPr>
            <a:r>
              <a:rPr lang="en-IN" altLang="zh-CN"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It is especially important in creative jobs where seeing your work is key to getting job.</a:t>
            </a:r>
            <a:endParaRPr lang="en-IN" altLang="zh-CN"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lvl="0" algn="just" fontAlgn="base">
              <a:lnSpc>
                <a:spcPct val="150000"/>
              </a:lnSpc>
              <a:spcBef>
                <a:spcPct val="0"/>
              </a:spcBef>
              <a:spcAft>
                <a:spcPct val="0"/>
              </a:spcAft>
            </a:pPr>
            <a:endParaRPr lang="en-IN" altLang="zh-CN"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5" name="Rectangle 29"/>
          <p:cNvSpPr>
            <a:spLocks noChangeArrowheads="1"/>
          </p:cNvSpPr>
          <p:nvPr/>
        </p:nvSpPr>
        <p:spPr bwMode="auto">
          <a:xfrm>
            <a:off x="3811270" y="1504315"/>
            <a:ext cx="5019675" cy="2957195"/>
          </a:xfrm>
          <a:prstGeom prst="rect">
            <a:avLst/>
          </a:prstGeom>
          <a:blipFill dpi="0" rotWithShape="1">
            <a:blip r:embed="rId1">
              <a:extLst>
                <a:ext uri="{28A0092B-C50C-407E-A947-70E740481C1C}">
                  <a14:useLocalDpi xmlns:a14="http://schemas.microsoft.com/office/drawing/2010/main" val="0"/>
                </a:ext>
              </a:extLst>
            </a:blip>
            <a:srcRect/>
            <a:stretch>
              <a:fillRect l="-5324" t="-8503" r="-5324" b="-8503"/>
            </a:stretch>
          </a:blipFill>
          <a:ln>
            <a:noFill/>
          </a:ln>
          <a:effectLst/>
        </p:spPr>
        <p:txBody>
          <a:bodyPr wrap="none" anchor="ctr"/>
          <a:lstStyle/>
          <a:p>
            <a:endParaRPr lang="zh-CN" altLang="en-US"/>
          </a:p>
        </p:txBody>
      </p:sp>
      <p:sp>
        <p:nvSpPr>
          <p:cNvPr id="6" name="Line 33"/>
          <p:cNvSpPr>
            <a:spLocks noChangeShapeType="1"/>
          </p:cNvSpPr>
          <p:nvPr/>
        </p:nvSpPr>
        <p:spPr bwMode="auto">
          <a:xfrm>
            <a:off x="3954969" y="1274812"/>
            <a:ext cx="0" cy="3259047"/>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7"/>
          <p:cNvSpPr>
            <a:spLocks noEditPoints="1"/>
          </p:cNvSpPr>
          <p:nvPr/>
        </p:nvSpPr>
        <p:spPr bwMode="auto">
          <a:xfrm>
            <a:off x="539954" y="170710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HOW IT IS HELPFULL</a:t>
            </a:r>
            <a:endPar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slow">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16" presetClass="entr" presetSubtype="42"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barn(outHorizontal)">
                                          <p:cBhvr>
                                            <p:cTn id="17" dur="500"/>
                                            <p:tgtEl>
                                              <p:spTgt spid="6"/>
                                            </p:tgtEl>
                                          </p:cBhvr>
                                        </p:animEffect>
                                      </p:childTnLst>
                                    </p:cTn>
                                  </p:par>
                                  <p:par>
                                    <p:cTn id="18" presetID="2" presetClass="entr" presetSubtype="2" fill="hold" grpId="0" nodeType="withEffect" p14:presetBounceEnd="60000">
                                      <p:stCondLst>
                                        <p:cond delay="1000"/>
                                      </p:stCondLst>
                                      <p:childTnLst>
                                        <p:set>
                                          <p:cBhvr>
                                            <p:cTn id="19" dur="1" fill="hold">
                                              <p:stCondLst>
                                                <p:cond delay="0"/>
                                              </p:stCondLst>
                                            </p:cTn>
                                            <p:tgtEl>
                                              <p:spTgt spid="5"/>
                                            </p:tgtEl>
                                            <p:attrNameLst>
                                              <p:attrName>style.visibility</p:attrName>
                                            </p:attrNameLst>
                                          </p:cBhvr>
                                          <p:to>
                                            <p:strVal val="visible"/>
                                          </p:to>
                                        </p:set>
                                        <p:anim calcmode="lin" valueType="num" p14:bounceEnd="60000">
                                          <p:cBhvr additive="base">
                                            <p:cTn id="20"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animBg="1"/>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16" presetClass="entr" presetSubtype="42"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barn(outHorizontal)">
                                          <p:cBhvr>
                                            <p:cTn id="17" dur="500"/>
                                            <p:tgtEl>
                                              <p:spTgt spid="6"/>
                                            </p:tgtEl>
                                          </p:cBhvr>
                                        </p:animEffect>
                                      </p:childTnLst>
                                    </p:cTn>
                                  </p:par>
                                  <p:par>
                                    <p:cTn id="18" presetID="2" presetClass="entr" presetSubtype="2" fill="hold" grpId="0" nodeType="withEffect">
                                      <p:stCondLst>
                                        <p:cond delay="100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1+#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animBg="1"/>
          <p:bldP spid="10" grpId="0" bldLvl="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2304245" y="2445152"/>
            <a:ext cx="396263" cy="369332"/>
          </a:xfrm>
          <a:prstGeom prst="rect">
            <a:avLst/>
          </a:prstGeom>
        </p:spPr>
        <p:txBody>
          <a:bodyPr wrap="none">
            <a:spAutoFit/>
          </a:bodyPr>
          <a:lstStyle/>
          <a:p>
            <a:pPr algn="ctr"/>
            <a:r>
              <a:rPr lang="en-US" altLang="zh-CN" dirty="0" smtClean="0">
                <a:ln w="6350">
                  <a:noFill/>
                </a:ln>
                <a:solidFill>
                  <a:schemeClr val="bg1"/>
                </a:solidFill>
                <a:latin typeface="Impact" panose="020B0806030902050204" pitchFamily="34" charset="0"/>
                <a:ea typeface="Microsoft YaHei" panose="020B0503020204020204" pitchFamily="34" charset="-122"/>
              </a:rPr>
              <a:t>01</a:t>
            </a:r>
            <a:endParaRPr lang="zh-CN" altLang="en-US" dirty="0">
              <a:ln w="6350">
                <a:noFill/>
              </a:ln>
              <a:solidFill>
                <a:schemeClr val="bg1"/>
              </a:solidFill>
              <a:latin typeface="Impact" panose="020B0806030902050204" pitchFamily="34" charset="0"/>
              <a:ea typeface="Microsoft YaHei" panose="020B0503020204020204" pitchFamily="34" charset="-122"/>
            </a:endParaRPr>
          </a:p>
        </p:txBody>
      </p:sp>
      <p:sp>
        <p:nvSpPr>
          <p:cNvPr id="159"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60"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1"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62"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63"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r>
              <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endPar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endParaRPr>
          </a:p>
        </p:txBody>
      </p:sp>
      <p:sp>
        <p:nvSpPr>
          <p:cNvPr id="164"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A PORTFOLIO WEBSITE</a:t>
            </a:r>
            <a:endPar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65" name="圆角矩形 164"/>
          <p:cNvSpPr/>
          <p:nvPr/>
        </p:nvSpPr>
        <p:spPr>
          <a:xfrm>
            <a:off x="3923595" y="770449"/>
            <a:ext cx="1493024"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IN" altLang="zh-CN" sz="1600" dirty="0">
                <a:ln w="6350">
                  <a:noFill/>
                </a:ln>
                <a:solidFill>
                  <a:prstClr val="white"/>
                </a:solidFill>
                <a:latin typeface="Impact" panose="020B0806030902050204" pitchFamily="34" charset="0"/>
                <a:ea typeface="Microsoft YaHei" panose="020B0503020204020204" pitchFamily="34" charset="-122"/>
              </a:rPr>
              <a:t>DEMO </a:t>
            </a:r>
            <a:endParaRPr lang="en-IN" altLang="zh-CN" sz="1600" dirty="0">
              <a:ln w="6350">
                <a:noFill/>
              </a:ln>
              <a:solidFill>
                <a:prstClr val="white"/>
              </a:solidFill>
              <a:latin typeface="Impact" panose="020B0806030902050204" pitchFamily="34" charset="0"/>
              <a:ea typeface="Microsoft YaHei" panose="020B0503020204020204" pitchFamily="34" charset="-122"/>
            </a:endParaRPr>
          </a:p>
        </p:txBody>
      </p:sp>
      <p:sp>
        <p:nvSpPr>
          <p:cNvPr id="2" name="Text Box 1"/>
          <p:cNvSpPr txBox="1"/>
          <p:nvPr/>
        </p:nvSpPr>
        <p:spPr>
          <a:xfrm>
            <a:off x="974725" y="1383665"/>
            <a:ext cx="2414905" cy="3108325"/>
          </a:xfrm>
          <a:prstGeom prst="rect">
            <a:avLst/>
          </a:prstGeom>
          <a:noFill/>
        </p:spPr>
        <p:txBody>
          <a:bodyPr wrap="square" rtlCol="0">
            <a:noAutofit/>
          </a:bodyPr>
          <a:p>
            <a:endParaRPr lang="en-US"/>
          </a:p>
        </p:txBody>
      </p:sp>
      <p:pic>
        <p:nvPicPr>
          <p:cNvPr id="5" name="Picture 4" descr="sect-1"/>
          <p:cNvPicPr>
            <a:picLocks noChangeAspect="1"/>
          </p:cNvPicPr>
          <p:nvPr/>
        </p:nvPicPr>
        <p:blipFill>
          <a:blip r:embed="rId1"/>
          <a:stretch>
            <a:fillRect/>
          </a:stretch>
        </p:blipFill>
        <p:spPr>
          <a:xfrm>
            <a:off x="1259840" y="1202690"/>
            <a:ext cx="2578100" cy="3653155"/>
          </a:xfrm>
          <a:prstGeom prst="rect">
            <a:avLst/>
          </a:prstGeom>
        </p:spPr>
      </p:pic>
      <p:pic>
        <p:nvPicPr>
          <p:cNvPr id="118" name="Picture 117" descr="sect-2"/>
          <p:cNvPicPr>
            <a:picLocks noChangeAspect="1"/>
          </p:cNvPicPr>
          <p:nvPr/>
        </p:nvPicPr>
        <p:blipFill>
          <a:blip r:embed="rId2"/>
          <a:stretch>
            <a:fillRect/>
          </a:stretch>
        </p:blipFill>
        <p:spPr>
          <a:xfrm>
            <a:off x="5416550" y="1202690"/>
            <a:ext cx="2832735" cy="365315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150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anim calcmode="lin" valueType="num">
                                      <p:cBhvr>
                                        <p:cTn id="8" dur="500" fill="hold"/>
                                        <p:tgtEl>
                                          <p:spTgt spid="120"/>
                                        </p:tgtEl>
                                        <p:attrNameLst>
                                          <p:attrName>ppt_x</p:attrName>
                                        </p:attrNameLst>
                                      </p:cBhvr>
                                      <p:tavLst>
                                        <p:tav tm="0">
                                          <p:val>
                                            <p:strVal val="#ppt_x"/>
                                          </p:val>
                                        </p:tav>
                                        <p:tav tm="100000">
                                          <p:val>
                                            <p:strVal val="#ppt_x"/>
                                          </p:val>
                                        </p:tav>
                                      </p:tavLst>
                                    </p:anim>
                                    <p:anim calcmode="lin" valueType="num">
                                      <p:cBhvr>
                                        <p:cTn id="9" dur="500" fill="hold"/>
                                        <p:tgtEl>
                                          <p:spTgt spid="12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180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anim calcmode="lin" valueType="num">
                                      <p:cBhvr>
                                        <p:cTn id="13" dur="500" fill="hold"/>
                                        <p:tgtEl>
                                          <p:spTgt spid="165"/>
                                        </p:tgtEl>
                                        <p:attrNameLst>
                                          <p:attrName>ppt_x</p:attrName>
                                        </p:attrNameLst>
                                      </p:cBhvr>
                                      <p:tavLst>
                                        <p:tav tm="0">
                                          <p:val>
                                            <p:strVal val="#ppt_x"/>
                                          </p:val>
                                        </p:tav>
                                        <p:tav tm="100000">
                                          <p:val>
                                            <p:strVal val="#ppt_x"/>
                                          </p:val>
                                        </p:tav>
                                      </p:tavLst>
                                    </p:anim>
                                    <p:anim calcmode="lin" valueType="num">
                                      <p:cBhvr>
                                        <p:cTn id="14"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6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2304245" y="2445152"/>
            <a:ext cx="396263" cy="369332"/>
          </a:xfrm>
          <a:prstGeom prst="rect">
            <a:avLst/>
          </a:prstGeom>
        </p:spPr>
        <p:txBody>
          <a:bodyPr wrap="none">
            <a:spAutoFit/>
          </a:bodyPr>
          <a:lstStyle/>
          <a:p>
            <a:pPr algn="ctr"/>
            <a:r>
              <a:rPr lang="en-US" altLang="zh-CN" dirty="0" smtClean="0">
                <a:ln w="6350">
                  <a:noFill/>
                </a:ln>
                <a:solidFill>
                  <a:schemeClr val="bg1"/>
                </a:solidFill>
                <a:latin typeface="Impact" panose="020B0806030902050204" pitchFamily="34" charset="0"/>
                <a:ea typeface="Microsoft YaHei" panose="020B0503020204020204" pitchFamily="34" charset="-122"/>
              </a:rPr>
              <a:t>01</a:t>
            </a:r>
            <a:endParaRPr lang="zh-CN" altLang="en-US" dirty="0">
              <a:ln w="6350">
                <a:noFill/>
              </a:ln>
              <a:solidFill>
                <a:schemeClr val="bg1"/>
              </a:solidFill>
              <a:latin typeface="Impact" panose="020B0806030902050204" pitchFamily="34" charset="0"/>
              <a:ea typeface="Microsoft YaHei" panose="020B0503020204020204" pitchFamily="34" charset="-122"/>
            </a:endParaRPr>
          </a:p>
        </p:txBody>
      </p:sp>
      <p:sp>
        <p:nvSpPr>
          <p:cNvPr id="159"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60"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1"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62"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63"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r>
              <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endPar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endParaRPr>
          </a:p>
        </p:txBody>
      </p:sp>
      <p:sp>
        <p:nvSpPr>
          <p:cNvPr id="164"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A PORTFOLIO WEBSITE</a:t>
            </a:r>
            <a:endPar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65" name="圆角矩形 164"/>
          <p:cNvSpPr/>
          <p:nvPr/>
        </p:nvSpPr>
        <p:spPr>
          <a:xfrm>
            <a:off x="3923595" y="770449"/>
            <a:ext cx="1493024"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IN" altLang="zh-CN" sz="1600" dirty="0">
                <a:ln w="6350">
                  <a:noFill/>
                </a:ln>
                <a:solidFill>
                  <a:prstClr val="white"/>
                </a:solidFill>
                <a:latin typeface="Impact" panose="020B0806030902050204" pitchFamily="34" charset="0"/>
                <a:ea typeface="Microsoft YaHei" panose="020B0503020204020204" pitchFamily="34" charset="-122"/>
              </a:rPr>
              <a:t>DEMO </a:t>
            </a:r>
            <a:endParaRPr lang="en-IN" altLang="zh-CN" sz="1600" dirty="0">
              <a:ln w="6350">
                <a:noFill/>
              </a:ln>
              <a:solidFill>
                <a:prstClr val="white"/>
              </a:solidFill>
              <a:latin typeface="Impact" panose="020B0806030902050204" pitchFamily="34" charset="0"/>
              <a:ea typeface="Microsoft YaHei" panose="020B0503020204020204" pitchFamily="34" charset="-122"/>
            </a:endParaRPr>
          </a:p>
        </p:txBody>
      </p:sp>
      <p:sp>
        <p:nvSpPr>
          <p:cNvPr id="2" name="Text Box 1"/>
          <p:cNvSpPr txBox="1"/>
          <p:nvPr/>
        </p:nvSpPr>
        <p:spPr>
          <a:xfrm>
            <a:off x="974725" y="1383665"/>
            <a:ext cx="2414905" cy="3108325"/>
          </a:xfrm>
          <a:prstGeom prst="rect">
            <a:avLst/>
          </a:prstGeom>
          <a:noFill/>
        </p:spPr>
        <p:txBody>
          <a:bodyPr wrap="square" rtlCol="0">
            <a:noAutofit/>
          </a:bodyPr>
          <a:p>
            <a:endParaRPr lang="en-US"/>
          </a:p>
        </p:txBody>
      </p:sp>
      <p:pic>
        <p:nvPicPr>
          <p:cNvPr id="3" name="Picture 2"/>
          <p:cNvPicPr>
            <a:picLocks noChangeAspect="1"/>
          </p:cNvPicPr>
          <p:nvPr>
            <p:custDataLst>
              <p:tags r:id="rId1"/>
            </p:custDataLst>
          </p:nvPr>
        </p:nvPicPr>
        <p:blipFill>
          <a:blip r:embed="rId2"/>
          <a:stretch>
            <a:fillRect/>
          </a:stretch>
        </p:blipFill>
        <p:spPr>
          <a:xfrm>
            <a:off x="1115695" y="1346835"/>
            <a:ext cx="6821805" cy="344043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150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anim calcmode="lin" valueType="num">
                                      <p:cBhvr>
                                        <p:cTn id="8" dur="500" fill="hold"/>
                                        <p:tgtEl>
                                          <p:spTgt spid="120"/>
                                        </p:tgtEl>
                                        <p:attrNameLst>
                                          <p:attrName>ppt_x</p:attrName>
                                        </p:attrNameLst>
                                      </p:cBhvr>
                                      <p:tavLst>
                                        <p:tav tm="0">
                                          <p:val>
                                            <p:strVal val="#ppt_x"/>
                                          </p:val>
                                        </p:tav>
                                        <p:tav tm="100000">
                                          <p:val>
                                            <p:strVal val="#ppt_x"/>
                                          </p:val>
                                        </p:tav>
                                      </p:tavLst>
                                    </p:anim>
                                    <p:anim calcmode="lin" valueType="num">
                                      <p:cBhvr>
                                        <p:cTn id="9" dur="500" fill="hold"/>
                                        <p:tgtEl>
                                          <p:spTgt spid="12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180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anim calcmode="lin" valueType="num">
                                      <p:cBhvr>
                                        <p:cTn id="13" dur="500" fill="hold"/>
                                        <p:tgtEl>
                                          <p:spTgt spid="165"/>
                                        </p:tgtEl>
                                        <p:attrNameLst>
                                          <p:attrName>ppt_x</p:attrName>
                                        </p:attrNameLst>
                                      </p:cBhvr>
                                      <p:tavLst>
                                        <p:tav tm="0">
                                          <p:val>
                                            <p:strVal val="#ppt_x"/>
                                          </p:val>
                                        </p:tav>
                                        <p:tav tm="100000">
                                          <p:val>
                                            <p:strVal val="#ppt_x"/>
                                          </p:val>
                                        </p:tav>
                                      </p:tavLst>
                                    </p:anim>
                                    <p:anim calcmode="lin" valueType="num">
                                      <p:cBhvr>
                                        <p:cTn id="14"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6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2304245" y="2445152"/>
            <a:ext cx="396263" cy="369332"/>
          </a:xfrm>
          <a:prstGeom prst="rect">
            <a:avLst/>
          </a:prstGeom>
        </p:spPr>
        <p:txBody>
          <a:bodyPr wrap="none">
            <a:spAutoFit/>
          </a:bodyPr>
          <a:lstStyle/>
          <a:p>
            <a:pPr algn="ctr"/>
            <a:r>
              <a:rPr lang="en-US" altLang="zh-CN" dirty="0" smtClean="0">
                <a:ln w="6350">
                  <a:noFill/>
                </a:ln>
                <a:solidFill>
                  <a:schemeClr val="bg1"/>
                </a:solidFill>
                <a:latin typeface="Impact" panose="020B0806030902050204" pitchFamily="34" charset="0"/>
                <a:ea typeface="Microsoft YaHei" panose="020B0503020204020204" pitchFamily="34" charset="-122"/>
              </a:rPr>
              <a:t>01</a:t>
            </a:r>
            <a:endParaRPr lang="zh-CN" altLang="en-US" dirty="0">
              <a:ln w="6350">
                <a:noFill/>
              </a:ln>
              <a:solidFill>
                <a:schemeClr val="bg1"/>
              </a:solidFill>
              <a:latin typeface="Impact" panose="020B0806030902050204" pitchFamily="34" charset="0"/>
              <a:ea typeface="Microsoft YaHei" panose="020B0503020204020204" pitchFamily="34" charset="-122"/>
            </a:endParaRPr>
          </a:p>
        </p:txBody>
      </p:sp>
      <p:sp>
        <p:nvSpPr>
          <p:cNvPr id="159"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60"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1"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62"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63"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r>
              <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a:t>
            </a:r>
            <a:endParaRPr kumimoji="0" lang="en-IN" altLang="en-US"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endParaRPr>
          </a:p>
        </p:txBody>
      </p:sp>
      <p:sp>
        <p:nvSpPr>
          <p:cNvPr id="164"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A PORTFOLIO WEBSITE</a:t>
            </a:r>
            <a:endParaRPr lang="en-IN"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65" name="圆角矩形 164"/>
          <p:cNvSpPr/>
          <p:nvPr/>
        </p:nvSpPr>
        <p:spPr>
          <a:xfrm>
            <a:off x="3923595" y="770449"/>
            <a:ext cx="1493024"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IN" altLang="zh-CN" sz="1600" dirty="0">
                <a:ln w="6350">
                  <a:noFill/>
                </a:ln>
                <a:solidFill>
                  <a:prstClr val="white"/>
                </a:solidFill>
                <a:latin typeface="Impact" panose="020B0806030902050204" pitchFamily="34" charset="0"/>
                <a:ea typeface="Microsoft YaHei" panose="020B0503020204020204" pitchFamily="34" charset="-122"/>
              </a:rPr>
              <a:t>DEMO </a:t>
            </a:r>
            <a:endParaRPr lang="en-IN" altLang="zh-CN" sz="1600" dirty="0">
              <a:ln w="6350">
                <a:noFill/>
              </a:ln>
              <a:solidFill>
                <a:prstClr val="white"/>
              </a:solidFill>
              <a:latin typeface="Impact" panose="020B0806030902050204" pitchFamily="34" charset="0"/>
              <a:ea typeface="Microsoft YaHei" panose="020B0503020204020204" pitchFamily="34" charset="-122"/>
            </a:endParaRPr>
          </a:p>
        </p:txBody>
      </p:sp>
      <p:sp>
        <p:nvSpPr>
          <p:cNvPr id="2" name="Text Box 1"/>
          <p:cNvSpPr txBox="1"/>
          <p:nvPr/>
        </p:nvSpPr>
        <p:spPr>
          <a:xfrm>
            <a:off x="974725" y="1383665"/>
            <a:ext cx="2414905" cy="3108325"/>
          </a:xfrm>
          <a:prstGeom prst="rect">
            <a:avLst/>
          </a:prstGeom>
          <a:noFill/>
        </p:spPr>
        <p:txBody>
          <a:bodyPr wrap="square" rtlCol="0">
            <a:noAutofit/>
          </a:bodyPr>
          <a:p>
            <a:endParaRPr lang="en-US"/>
          </a:p>
        </p:txBody>
      </p:sp>
      <p:pic>
        <p:nvPicPr>
          <p:cNvPr id="3" name="Picture 2" descr="C:\Users\rupun\OneDrive\Desktop\sect-4.pngsect-4"/>
          <p:cNvPicPr>
            <a:picLocks noChangeAspect="1"/>
          </p:cNvPicPr>
          <p:nvPr>
            <p:custDataLst>
              <p:tags r:id="rId1"/>
            </p:custDataLst>
          </p:nvPr>
        </p:nvPicPr>
        <p:blipFill>
          <a:blip r:embed="rId2"/>
          <a:srcRect l="3128" r="3128"/>
          <a:stretch>
            <a:fillRect/>
          </a:stretch>
        </p:blipFill>
        <p:spPr>
          <a:xfrm>
            <a:off x="1115695" y="1346835"/>
            <a:ext cx="6821805" cy="344043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150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anim calcmode="lin" valueType="num">
                                      <p:cBhvr>
                                        <p:cTn id="8" dur="500" fill="hold"/>
                                        <p:tgtEl>
                                          <p:spTgt spid="120"/>
                                        </p:tgtEl>
                                        <p:attrNameLst>
                                          <p:attrName>ppt_x</p:attrName>
                                        </p:attrNameLst>
                                      </p:cBhvr>
                                      <p:tavLst>
                                        <p:tav tm="0">
                                          <p:val>
                                            <p:strVal val="#ppt_x"/>
                                          </p:val>
                                        </p:tav>
                                        <p:tav tm="100000">
                                          <p:val>
                                            <p:strVal val="#ppt_x"/>
                                          </p:val>
                                        </p:tav>
                                      </p:tavLst>
                                    </p:anim>
                                    <p:anim calcmode="lin" valueType="num">
                                      <p:cBhvr>
                                        <p:cTn id="9" dur="500" fill="hold"/>
                                        <p:tgtEl>
                                          <p:spTgt spid="12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180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anim calcmode="lin" valueType="num">
                                      <p:cBhvr>
                                        <p:cTn id="13" dur="500" fill="hold"/>
                                        <p:tgtEl>
                                          <p:spTgt spid="165"/>
                                        </p:tgtEl>
                                        <p:attrNameLst>
                                          <p:attrName>ppt_x</p:attrName>
                                        </p:attrNameLst>
                                      </p:cBhvr>
                                      <p:tavLst>
                                        <p:tav tm="0">
                                          <p:val>
                                            <p:strVal val="#ppt_x"/>
                                          </p:val>
                                        </p:tav>
                                        <p:tav tm="100000">
                                          <p:val>
                                            <p:strVal val="#ppt_x"/>
                                          </p:val>
                                        </p:tav>
                                      </p:tavLst>
                                    </p:anim>
                                    <p:anim calcmode="lin" valueType="num">
                                      <p:cBhvr>
                                        <p:cTn id="14"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65" grpId="0" bldLvl="0" animBg="1"/>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lang="en-US"/>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2522</Words>
  <Application>WPS Presentation</Application>
  <PresentationFormat>自定义</PresentationFormat>
  <Paragraphs>167</Paragraphs>
  <Slides>15</Slides>
  <Notes>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SimSun</vt:lpstr>
      <vt:lpstr>Wingdings</vt:lpstr>
      <vt:lpstr>Microsoft YaHei</vt:lpstr>
      <vt:lpstr>Impact</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徐威方</dc:creator>
  <cp:lastModifiedBy>rupun</cp:lastModifiedBy>
  <cp:revision>61</cp:revision>
  <dcterms:created xsi:type="dcterms:W3CDTF">2015-10-14T02:35:00Z</dcterms:created>
  <dcterms:modified xsi:type="dcterms:W3CDTF">2024-06-28T15:22:14Z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A316B329F9AB44B397AB07BBDD941B53_11</vt:lpwstr>
  </property>
</Properties>
</file>